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80" r:id="rId5"/>
    <p:sldId id="281" r:id="rId6"/>
    <p:sldId id="278" r:id="rId7"/>
    <p:sldId id="269" r:id="rId8"/>
    <p:sldId id="270" r:id="rId9"/>
    <p:sldId id="276" r:id="rId10"/>
    <p:sldId id="275" r:id="rId11"/>
    <p:sldId id="282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7DB"/>
    <a:srgbClr val="326791"/>
    <a:srgbClr val="BDC1CC"/>
    <a:srgbClr val="F5F5F5"/>
    <a:srgbClr val="BDC1CA"/>
    <a:srgbClr val="26364F"/>
    <a:srgbClr val="94C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5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6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8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8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6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9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3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9F975-1502-4892-8282-1B803ECC44C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9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44586" y="1379527"/>
            <a:ext cx="8872451" cy="1500643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Специфика туристско-краеведческой работы отдела туризма, краеведения и спорта ДДЮТ Выборгского района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95" y="4242813"/>
            <a:ext cx="2671314" cy="2003486"/>
          </a:xfrm>
          <a:prstGeom prst="rect">
            <a:avLst/>
          </a:prstGeom>
        </p:spPr>
      </p:pic>
      <p:sp>
        <p:nvSpPr>
          <p:cNvPr id="2" name="Скругленный прямоугольник 14">
            <a:extLst>
              <a:ext uri="{FF2B5EF4-FFF2-40B4-BE49-F238E27FC236}">
                <a16:creationId xmlns:a16="http://schemas.microsoft.com/office/drawing/2014/main" id="{CC5E7006-6022-DF54-DD77-9A4B1BBE8E2C}"/>
              </a:ext>
            </a:extLst>
          </p:cNvPr>
          <p:cNvSpPr/>
          <p:nvPr/>
        </p:nvSpPr>
        <p:spPr>
          <a:xfrm>
            <a:off x="1607927" y="3232299"/>
            <a:ext cx="4436226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Система мероприятий для учащихся</a:t>
            </a:r>
          </a:p>
        </p:txBody>
      </p:sp>
      <p:sp>
        <p:nvSpPr>
          <p:cNvPr id="9" name="Скругленный прямоугольник 14">
            <a:extLst>
              <a:ext uri="{FF2B5EF4-FFF2-40B4-BE49-F238E27FC236}">
                <a16:creationId xmlns:a16="http://schemas.microsoft.com/office/drawing/2014/main" id="{DFE4548F-1314-557A-25D3-A1131A5B8CB1}"/>
              </a:ext>
            </a:extLst>
          </p:cNvPr>
          <p:cNvSpPr/>
          <p:nvPr/>
        </p:nvSpPr>
        <p:spPr>
          <a:xfrm>
            <a:off x="6443839" y="3170036"/>
            <a:ext cx="4436226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Спортивные походы по 6 видам туризма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A10A87-1425-6435-141C-24A6A04680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6" y="4259697"/>
            <a:ext cx="2846223" cy="19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3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3" y="-90607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31039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742" y="113394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Походы учащихся Выборгского района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CCF289-0878-F37D-40AE-6570C3793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3" y="2085285"/>
            <a:ext cx="2936727" cy="19659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F9FE8A-8A5F-C188-8E6C-1DB44A09F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83" y="2085285"/>
            <a:ext cx="2946562" cy="1965909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A7DE8F8-2135-68A2-2ED2-AF4654D92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38" y="2085285"/>
            <a:ext cx="2950229" cy="19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D14509E-4C24-D354-1E28-5315978C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860" y="2085285"/>
            <a:ext cx="2621214" cy="19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C96422E-A709-C17B-891B-B81EE08EB2D8}"/>
              </a:ext>
            </a:extLst>
          </p:cNvPr>
          <p:cNvGrpSpPr/>
          <p:nvPr/>
        </p:nvGrpSpPr>
        <p:grpSpPr>
          <a:xfrm>
            <a:off x="899668" y="4245524"/>
            <a:ext cx="1416516" cy="362771"/>
            <a:chOff x="456179" y="36853"/>
            <a:chExt cx="6386511" cy="1172345"/>
          </a:xfrm>
        </p:grpSpPr>
        <p:sp>
          <p:nvSpPr>
            <p:cNvPr id="18" name="Скругленный прямоугольник 12">
              <a:extLst>
                <a:ext uri="{FF2B5EF4-FFF2-40B4-BE49-F238E27FC236}">
                  <a16:creationId xmlns:a16="http://schemas.microsoft.com/office/drawing/2014/main" id="{429E12C7-B282-9744-BBFD-4CB6593F13D0}"/>
                </a:ext>
              </a:extLst>
            </p:cNvPr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>
              <a:extLst>
                <a:ext uri="{FF2B5EF4-FFF2-40B4-BE49-F238E27FC236}">
                  <a16:creationId xmlns:a16="http://schemas.microsoft.com/office/drawing/2014/main" id="{742B5E25-5F93-8AA8-F92A-E4EB0A9AECB4}"/>
                </a:ext>
              </a:extLst>
            </p:cNvPr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Водные</a:t>
              </a:r>
              <a:endParaRPr lang="ru-RU" kern="12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0F891DB-45FB-4357-B521-6645B77CE4B0}"/>
              </a:ext>
            </a:extLst>
          </p:cNvPr>
          <p:cNvGrpSpPr/>
          <p:nvPr/>
        </p:nvGrpSpPr>
        <p:grpSpPr>
          <a:xfrm>
            <a:off x="3930755" y="4245524"/>
            <a:ext cx="1416516" cy="362771"/>
            <a:chOff x="456179" y="36853"/>
            <a:chExt cx="6386511" cy="1172345"/>
          </a:xfrm>
        </p:grpSpPr>
        <p:sp>
          <p:nvSpPr>
            <p:cNvPr id="22" name="Скругленный прямоугольник 12">
              <a:extLst>
                <a:ext uri="{FF2B5EF4-FFF2-40B4-BE49-F238E27FC236}">
                  <a16:creationId xmlns:a16="http://schemas.microsoft.com/office/drawing/2014/main" id="{65BC7A23-CA90-9075-6866-CE4E1C621CCF}"/>
                </a:ext>
              </a:extLst>
            </p:cNvPr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>
              <a:extLst>
                <a:ext uri="{FF2B5EF4-FFF2-40B4-BE49-F238E27FC236}">
                  <a16:creationId xmlns:a16="http://schemas.microsoft.com/office/drawing/2014/main" id="{B687CD89-D45F-3BD8-0510-5B91C4BC2933}"/>
                </a:ext>
              </a:extLst>
            </p:cNvPr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Горные</a:t>
              </a:r>
              <a:endParaRPr lang="ru-RU" kern="12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444F987-1E1D-8F89-3DEA-4734DC371FA0}"/>
              </a:ext>
            </a:extLst>
          </p:cNvPr>
          <p:cNvGrpSpPr/>
          <p:nvPr/>
        </p:nvGrpSpPr>
        <p:grpSpPr>
          <a:xfrm>
            <a:off x="6966894" y="4280942"/>
            <a:ext cx="1416516" cy="362771"/>
            <a:chOff x="456179" y="36853"/>
            <a:chExt cx="6386511" cy="1172345"/>
          </a:xfrm>
        </p:grpSpPr>
        <p:sp>
          <p:nvSpPr>
            <p:cNvPr id="25" name="Скругленный прямоугольник 12">
              <a:extLst>
                <a:ext uri="{FF2B5EF4-FFF2-40B4-BE49-F238E27FC236}">
                  <a16:creationId xmlns:a16="http://schemas.microsoft.com/office/drawing/2014/main" id="{2BBCCB91-A901-4BEF-1522-F7183B936FA0}"/>
                </a:ext>
              </a:extLst>
            </p:cNvPr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>
              <a:extLst>
                <a:ext uri="{FF2B5EF4-FFF2-40B4-BE49-F238E27FC236}">
                  <a16:creationId xmlns:a16="http://schemas.microsoft.com/office/drawing/2014/main" id="{8E4FE995-A296-E53C-EA1D-05956CD497BC}"/>
                </a:ext>
              </a:extLst>
            </p:cNvPr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Пешие</a:t>
              </a:r>
              <a:endParaRPr lang="ru-RU" kern="12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1792D14-70A5-A3A5-E4A4-6EC23E199774}"/>
              </a:ext>
            </a:extLst>
          </p:cNvPr>
          <p:cNvGrpSpPr/>
          <p:nvPr/>
        </p:nvGrpSpPr>
        <p:grpSpPr>
          <a:xfrm>
            <a:off x="9783935" y="4263233"/>
            <a:ext cx="1416516" cy="362771"/>
            <a:chOff x="456179" y="36853"/>
            <a:chExt cx="6386511" cy="1172345"/>
          </a:xfrm>
        </p:grpSpPr>
        <p:sp>
          <p:nvSpPr>
            <p:cNvPr id="28" name="Скругленный прямоугольник 12">
              <a:extLst>
                <a:ext uri="{FF2B5EF4-FFF2-40B4-BE49-F238E27FC236}">
                  <a16:creationId xmlns:a16="http://schemas.microsoft.com/office/drawing/2014/main" id="{B1398CB2-BCAE-AB7C-500F-BB366F422078}"/>
                </a:ext>
              </a:extLst>
            </p:cNvPr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>
              <a:extLst>
                <a:ext uri="{FF2B5EF4-FFF2-40B4-BE49-F238E27FC236}">
                  <a16:creationId xmlns:a16="http://schemas.microsoft.com/office/drawing/2014/main" id="{A89C6F3A-09F2-3CBE-721F-E8184D9FB0E5}"/>
                </a:ext>
              </a:extLst>
            </p:cNvPr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Лыжные</a:t>
              </a:r>
              <a:endParaRPr lang="ru-R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307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3" y="-44887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008369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742" y="113394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6364F"/>
                </a:solidFill>
                <a:latin typeface="Comic Sans MS" panose="030F0702030302020204" pitchFamily="66" charset="0"/>
              </a:rPr>
              <a:t>Спелеопоходы</a:t>
            </a:r>
            <a:endParaRPr lang="ru-RU" sz="28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9C420F-44AE-C8C9-E43C-6EA28B61E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71" y="2116091"/>
            <a:ext cx="2545492" cy="38182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40DD23-3E04-534E-8498-9E87D1805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3" y="2495153"/>
            <a:ext cx="3802952" cy="2852214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05FBE05-C03F-EC10-1838-AABD1C7B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42" y="2522047"/>
            <a:ext cx="4511575" cy="30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9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0" y="-90607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5" y="552701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742" y="113394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6364F"/>
                </a:solidFill>
                <a:latin typeface="Comic Sans MS" panose="030F0702030302020204" pitchFamily="66" charset="0"/>
              </a:rPr>
              <a:t>Велопоходы</a:t>
            </a:r>
            <a:endParaRPr lang="ru-RU" sz="28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39E4A49-D4DD-0ED3-61A7-E3C9A4E6F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13"/>
          <a:stretch/>
        </p:blipFill>
        <p:spPr bwMode="auto">
          <a:xfrm>
            <a:off x="1522456" y="2260489"/>
            <a:ext cx="3716401" cy="329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7BB37A6-AE00-2464-A917-A7F205FC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54" y="2260488"/>
            <a:ext cx="4392718" cy="32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0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81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9774" y="152309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Мероприятия для учащихся Выборгского района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20902" y="2597534"/>
            <a:ext cx="4198101" cy="1662931"/>
            <a:chOff x="456179" y="36853"/>
            <a:chExt cx="6386511" cy="117234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55009" y="3105833"/>
            <a:ext cx="3729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Водный туристско-спортивный праздник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32754-5EEE-FD29-5BC7-861831CBD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3667" y="4341642"/>
            <a:ext cx="2830121" cy="18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AC3D41E-A6A7-B989-C2A4-158C518D8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0" b="13496"/>
          <a:stretch/>
        </p:blipFill>
        <p:spPr bwMode="auto">
          <a:xfrm>
            <a:off x="5603603" y="2597534"/>
            <a:ext cx="4320982" cy="3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9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022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9774" y="152309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Мероприятия для учащихся Выборгского района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488801" y="2715947"/>
            <a:ext cx="4198101" cy="1662931"/>
            <a:chOff x="456179" y="36853"/>
            <a:chExt cx="6386511" cy="117234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22911" y="2715947"/>
            <a:ext cx="3729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Первенство Выборгского района Санкт-Петербурга</a:t>
            </a:r>
          </a:p>
          <a:p>
            <a:r>
              <a:rPr lang="ru-RU" dirty="0">
                <a:solidFill>
                  <a:schemeClr val="bg1"/>
                </a:solidFill>
              </a:rPr>
              <a:t>по спортивному туризму среди учащихся образовательных учреждений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526419" y="4775908"/>
            <a:ext cx="4198101" cy="1030187"/>
            <a:chOff x="456179" y="36853"/>
            <a:chExt cx="6386511" cy="117234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«Приз новичка» среди учащихся туристских объединений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44778" y="4448776"/>
            <a:ext cx="2221674" cy="16662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63" y="2653532"/>
            <a:ext cx="2319282" cy="173946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7317" y="4630610"/>
            <a:ext cx="2013863" cy="1510398"/>
          </a:xfrm>
          <a:prstGeom prst="rect">
            <a:avLst/>
          </a:prstGeom>
        </p:spPr>
      </p:pic>
      <p:pic>
        <p:nvPicPr>
          <p:cNvPr id="25" name="Picture 2" descr="https://sun9-86.userapi.com/impg/77LhWa7vaeX275FkkoZe0ThaOZa5KSqTppc_qA/2L1KeYjh0wQ.jpg?size=1600x902&amp;quality=95&amp;sign=f1efbace90a0baaf619e0ebba28a8cde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50" y="2653532"/>
            <a:ext cx="2696373" cy="15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3.userapi.com/impg/jl_99Sk3PS6dxiNzpeKAlZ0lB7Td5gX4ri1mng/32ABydMpinw.jpg?size=902x1600&amp;quality=95&amp;sign=5f5b6e4e5ed782c0f14b1131ee7bc747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62" y="3758863"/>
            <a:ext cx="1554397" cy="265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4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159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1" y="512983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9774" y="152309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Мероприятия для учащихся Выборгского района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60518" y="3152841"/>
            <a:ext cx="4198101" cy="1662931"/>
            <a:chOff x="456179" y="36853"/>
            <a:chExt cx="6386511" cy="117234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94625" y="3529121"/>
            <a:ext cx="3729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Районный тур конкурса походов и экспедиций учащихся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BAC3AC8-B2BA-095F-4C7C-C3F14CC5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09" y="2538114"/>
            <a:ext cx="4470751" cy="33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9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159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7" y="924714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9774" y="152309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Мероприятия для учащихся Выборгского района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60518" y="3152841"/>
            <a:ext cx="4198101" cy="1662931"/>
            <a:chOff x="456179" y="36853"/>
            <a:chExt cx="6386511" cy="117234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94625" y="3529121"/>
            <a:ext cx="3729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Конкурс по завязыванию туристских узлов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7E3F14-8345-C0B3-DF17-377250F63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07" y="2549501"/>
            <a:ext cx="4577433" cy="342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49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2" y="-15602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9774" y="152309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Мероприятия для учащихся Выборгского района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628774" y="2740873"/>
            <a:ext cx="3771901" cy="1916851"/>
            <a:chOff x="456179" y="36853"/>
            <a:chExt cx="6386511" cy="117234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513408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spcBef>
                  <a:spcPct val="0"/>
                </a:spcBef>
              </a:pPr>
              <a:r>
                <a:rPr lang="ru-RU" sz="2000" dirty="0"/>
                <a:t>Пост №1 и Звездный лыжный поход школьников, посвященные</a:t>
              </a:r>
            </a:p>
            <a:p>
              <a:pPr lvl="0" algn="l" defTabSz="889000">
                <a:spcBef>
                  <a:spcPct val="0"/>
                </a:spcBef>
                <a:spcAft>
                  <a:spcPts val="600"/>
                </a:spcAft>
              </a:pPr>
              <a:r>
                <a:rPr lang="ru-RU" sz="2000" dirty="0"/>
                <a:t>снятию блокады Ленинграда</a:t>
              </a:r>
              <a:endParaRPr lang="ru-RU" sz="2000" kern="12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40" y="2740874"/>
            <a:ext cx="2653343" cy="1694214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40" y="4587112"/>
            <a:ext cx="2653343" cy="178128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66" y="2734094"/>
            <a:ext cx="2565029" cy="368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7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2" y="-15602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9774" y="152309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Мероприятия для учащихся Выборгского района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276349" y="4532223"/>
            <a:ext cx="3771901" cy="1259626"/>
            <a:chOff x="456179" y="36853"/>
            <a:chExt cx="6386511" cy="117234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513408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Соревнования по спортивному ориентированию в рамках проекта «СО в школу»</a:t>
              </a:r>
              <a:endParaRPr lang="ru-RU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310149" y="2655865"/>
            <a:ext cx="3740901" cy="1255670"/>
            <a:chOff x="456179" y="36853"/>
            <a:chExt cx="6386511" cy="117234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513408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spcBef>
                  <a:spcPct val="0"/>
                </a:spcBef>
              </a:pPr>
              <a:r>
                <a:rPr lang="ru-RU" kern="1200" dirty="0"/>
                <a:t>Соревнования по лыжному биатлону, посвященные</a:t>
              </a:r>
            </a:p>
            <a:p>
              <a:pPr lvl="0" algn="l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Дню защитника Отечества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71" y="2660230"/>
            <a:ext cx="2475357" cy="1644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5" y="2655865"/>
            <a:ext cx="2371726" cy="1655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70" y="4458925"/>
            <a:ext cx="2475357" cy="16495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5" y="4277764"/>
            <a:ext cx="2381250" cy="201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4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2" y="-15602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9774" y="152309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Мероприятия для учащихся Выборгского района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659774" y="3047642"/>
            <a:ext cx="4818665" cy="761452"/>
            <a:chOff x="456179" y="36853"/>
            <a:chExt cx="6386511" cy="117234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Игра по краеведческому ориентированию «Помним , гордимся, храним…»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47318" y="4175428"/>
            <a:ext cx="4818664" cy="766514"/>
            <a:chOff x="456179" y="36853"/>
            <a:chExt cx="6386511" cy="117234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513408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Районная акция школьников «Памяти павших будьте достойны!»</a:t>
              </a:r>
              <a:endParaRPr lang="ru-RU" kern="1200" dirty="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29" y="2740874"/>
            <a:ext cx="2027348" cy="28693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06" y="4661206"/>
            <a:ext cx="2561744" cy="17022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72" y="2792923"/>
            <a:ext cx="2515011" cy="16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1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2" y="-15602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8682"/>
            <a:ext cx="1402187" cy="1485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3667" y="448869"/>
            <a:ext cx="800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ГБУ ДО ДВОРЕЦ ДЕТСКОГО (ЮНОШЕСКОГО) ТВОРЧЕСТВА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ВЫБОРГСКОГО РАЙОНА САНКТ-ПЕТЕРБУРГА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9774" y="1523093"/>
            <a:ext cx="8872451" cy="8923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6364F"/>
                </a:solidFill>
                <a:latin typeface="Comic Sans MS" panose="030F0702030302020204" pitchFamily="66" charset="0"/>
              </a:rPr>
              <a:t>Мероприятия для учащихся Выборгского района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659774" y="3047642"/>
            <a:ext cx="4818665" cy="1046870"/>
            <a:chOff x="456179" y="36853"/>
            <a:chExt cx="6386511" cy="117234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513407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Контрольный туристский маршрут походно-экспедиционных групп учащихся Выборгского района Санкт-Петербурга</a:t>
              </a:r>
              <a:endParaRPr lang="ru-RU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64348" y="4556427"/>
            <a:ext cx="4818664" cy="958547"/>
            <a:chOff x="456179" y="36853"/>
            <a:chExt cx="6386511" cy="117234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56179" y="36853"/>
              <a:ext cx="6386511" cy="1172345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513408" y="94082"/>
              <a:ext cx="6272053" cy="103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95" tIns="0" rIns="241395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Туристский слет отдела туризма, краеведения и спорта  ДДЮТ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2781732"/>
            <a:ext cx="2152650" cy="1435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4391025"/>
            <a:ext cx="2228850" cy="1485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99" y="2781059"/>
            <a:ext cx="2155075" cy="14367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98" y="4391025"/>
            <a:ext cx="222885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29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HP</cp:lastModifiedBy>
  <cp:revision>51</cp:revision>
  <dcterms:created xsi:type="dcterms:W3CDTF">2021-11-08T14:24:24Z</dcterms:created>
  <dcterms:modified xsi:type="dcterms:W3CDTF">2023-01-19T08:35:52Z</dcterms:modified>
</cp:coreProperties>
</file>