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7" r:id="rId4"/>
    <p:sldId id="289" r:id="rId5"/>
    <p:sldId id="290" r:id="rId6"/>
    <p:sldId id="258" r:id="rId7"/>
    <p:sldId id="260" r:id="rId8"/>
    <p:sldId id="265" r:id="rId9"/>
    <p:sldId id="266" r:id="rId10"/>
    <p:sldId id="267" r:id="rId11"/>
    <p:sldId id="268" r:id="rId12"/>
    <p:sldId id="291" r:id="rId13"/>
    <p:sldId id="287" r:id="rId14"/>
    <p:sldId id="292" r:id="rId15"/>
    <p:sldId id="285" r:id="rId16"/>
    <p:sldId id="282" r:id="rId17"/>
    <p:sldId id="295" r:id="rId18"/>
    <p:sldId id="294" r:id="rId19"/>
    <p:sldId id="279" r:id="rId20"/>
    <p:sldId id="28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0033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07827-4291-4AD2-B813-9F2AE0E132A4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DCB3-62A5-44EE-A3B4-36581BF3A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zar.ru/objects/alexandrovskypark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iesta.ru/spb/routes/interesnyy-marshrut-po-aleksandrovskomu-parku-v-tsarskom-sele/" TargetMode="External"/><Relationship Id="rId4" Type="http://schemas.openxmlformats.org/officeDocument/2006/relationships/hyperlink" Target="https://www.gov.spb.ru/helper/culture/suburbs/tzar/alexpark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18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H="1" flipV="1">
            <a:off x="2627784" y="5661247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Руководитель</a:t>
            </a:r>
            <a:r>
              <a:rPr lang="en-US" dirty="0" smtClean="0">
                <a:solidFill>
                  <a:srgbClr val="00B0F0"/>
                </a:solidFill>
              </a:rPr>
              <a:t>:</a:t>
            </a:r>
            <a:r>
              <a:rPr lang="ru-RU" dirty="0" smtClean="0">
                <a:solidFill>
                  <a:srgbClr val="00B0F0"/>
                </a:solidFill>
              </a:rPr>
              <a:t>Полякова Наталья Александровна, педагог дополнительного образования ГБУ ДО ДТ Пушкинского района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231" y="-2410"/>
            <a:ext cx="90364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00B0F0"/>
                </a:solidFill>
              </a:rPr>
              <a:t>Проект«Вело</a:t>
            </a:r>
            <a:r>
              <a:rPr lang="en-US" dirty="0" smtClean="0">
                <a:solidFill>
                  <a:srgbClr val="00B0F0"/>
                </a:solidFill>
              </a:rPr>
              <a:t>&amp;chill</a:t>
            </a:r>
            <a:r>
              <a:rPr lang="ru-RU" dirty="0" smtClean="0">
                <a:solidFill>
                  <a:srgbClr val="00B0F0"/>
                </a:solidFill>
              </a:rPr>
              <a:t>»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</a:rPr>
              <a:t>Прокофьев </a:t>
            </a:r>
            <a:r>
              <a:rPr lang="ru-RU" dirty="0" smtClean="0">
                <a:solidFill>
                  <a:srgbClr val="00B0F0"/>
                </a:solidFill>
              </a:rPr>
              <a:t>Илья, </a:t>
            </a:r>
            <a:r>
              <a:rPr lang="ru-RU" dirty="0" smtClean="0">
                <a:solidFill>
                  <a:srgbClr val="00B0F0"/>
                </a:solidFill>
              </a:rPr>
              <a:t>Власов </a:t>
            </a:r>
            <a:r>
              <a:rPr lang="ru-RU" dirty="0" err="1" smtClean="0">
                <a:solidFill>
                  <a:srgbClr val="00B0F0"/>
                </a:solidFill>
              </a:rPr>
              <a:t>Лев,Конов</a:t>
            </a:r>
            <a:r>
              <a:rPr lang="ru-RU" dirty="0" smtClean="0">
                <a:solidFill>
                  <a:srgbClr val="00B0F0"/>
                </a:solidFill>
              </a:rPr>
              <a:t> Артемий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</a:rPr>
              <a:t>Объединение  </a:t>
            </a:r>
            <a:r>
              <a:rPr lang="ru-RU" dirty="0">
                <a:solidFill>
                  <a:srgbClr val="00B0F0"/>
                </a:solidFill>
              </a:rPr>
              <a:t>«ПИП» ГБУ ДО ДТ  Пушкинского </a:t>
            </a:r>
            <a:r>
              <a:rPr lang="ru-RU" dirty="0" smtClean="0">
                <a:solidFill>
                  <a:srgbClr val="00B0F0"/>
                </a:solidFill>
              </a:rPr>
              <a:t>района</a:t>
            </a:r>
          </a:p>
          <a:p>
            <a:pPr algn="ctr"/>
            <a:r>
              <a:rPr lang="ru-RU" dirty="0">
                <a:solidFill>
                  <a:srgbClr val="00B0F0"/>
                </a:solidFill>
              </a:rPr>
              <a:t>Учащиеся 10 </a:t>
            </a:r>
            <a:r>
              <a:rPr lang="en-US" dirty="0">
                <a:solidFill>
                  <a:srgbClr val="00B0F0"/>
                </a:solidFill>
              </a:rPr>
              <a:t>“</a:t>
            </a:r>
            <a:r>
              <a:rPr lang="ru-RU" dirty="0">
                <a:solidFill>
                  <a:srgbClr val="00B0F0"/>
                </a:solidFill>
              </a:rPr>
              <a:t>а</a:t>
            </a:r>
            <a:r>
              <a:rPr lang="en-US" dirty="0">
                <a:solidFill>
                  <a:srgbClr val="00B0F0"/>
                </a:solidFill>
              </a:rPr>
              <a:t>”</a:t>
            </a:r>
            <a:r>
              <a:rPr lang="ru-RU" dirty="0">
                <a:solidFill>
                  <a:srgbClr val="00B0F0"/>
                </a:solidFill>
              </a:rPr>
              <a:t> класса 606 школы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 </a:t>
            </a:r>
            <a:endParaRPr lang="ru-RU" sz="2000" dirty="0">
              <a:solidFill>
                <a:srgbClr val="00B0F0"/>
              </a:solidFill>
            </a:endParaRPr>
          </a:p>
          <a:p>
            <a:pPr algn="ctr"/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23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B0F0"/>
                </a:solidFill>
              </a:rPr>
              <a:t>Для 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rgbClr val="00B0F0"/>
                </a:solidFill>
              </a:rPr>
              <a:t>нанесения маршрута на карту работы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F0"/>
                </a:solidFill>
              </a:rPr>
              <a:t> мы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rgbClr val="00B0F0"/>
                </a:solidFill>
              </a:rPr>
              <a:t>использовали приложение «</a:t>
            </a:r>
            <a:r>
              <a:rPr lang="en-US" dirty="0" smtClean="0">
                <a:solidFill>
                  <a:srgbClr val="00B0F0"/>
                </a:solidFill>
              </a:rPr>
              <a:t>Paint 3d</a:t>
            </a:r>
            <a:r>
              <a:rPr lang="ru-RU" dirty="0" smtClean="0">
                <a:solidFill>
                  <a:srgbClr val="00B0F0"/>
                </a:solidFill>
              </a:rPr>
              <a:t>»,  Яндекс-карты. 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40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</a:rPr>
              <a:t>Проделав данные этапы, мы выявили несколько наикрасивейших мест в Александровском парке</a:t>
            </a:r>
          </a:p>
          <a:p>
            <a:r>
              <a:rPr lang="ru-RU" b="1" dirty="0" smtClean="0">
                <a:solidFill>
                  <a:srgbClr val="00B0F0"/>
                </a:solidFill>
              </a:rPr>
              <a:t>Китайская деревня</a:t>
            </a:r>
          </a:p>
          <a:p>
            <a:r>
              <a:rPr lang="ru-RU" b="1" dirty="0" smtClean="0">
                <a:solidFill>
                  <a:srgbClr val="00B0F0"/>
                </a:solidFill>
              </a:rPr>
              <a:t> Комплекс "Белая Башня"</a:t>
            </a:r>
          </a:p>
          <a:p>
            <a:r>
              <a:rPr lang="ru-RU" b="1" dirty="0" smtClean="0">
                <a:solidFill>
                  <a:srgbClr val="00B0F0"/>
                </a:solidFill>
              </a:rPr>
              <a:t> Александровский дворец</a:t>
            </a:r>
          </a:p>
          <a:p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F0"/>
                </a:solidFill>
              </a:rPr>
              <a:t>Результаты</a:t>
            </a:r>
            <a:endParaRPr lang="ru-RU" sz="6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928934"/>
            <a:ext cx="9144000" cy="392906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B0F0"/>
                </a:solidFill>
              </a:rPr>
              <a:t>готовая карта, включающая в себя 3 маршрута на выбор, разных по расстоянию и продолжительности, а также для разных возрастных групп.</a:t>
            </a:r>
            <a:endParaRPr lang="ru-RU" sz="4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94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ownloads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7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Возможность развития проекта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507207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Мы верим, что наш проект  может понравиться как подросткам, так и людям старшего возраста. Проект может вызвать  интерес у туристических компаний и у отдельных лиц, нацеленных на организацию оздоровительного досуга в семье и изучении культуры Российской Федерации, Г. Санкт-Петербурга, Г. Пушкина. Предложенная вниманию работа может быть интересна и с коммерческой стороны. Проект может финансироваться за счет частных инвесторов или с участием государства. Планируется, что данная идея будет приносить прибыль за счет аренды и технического обслуживания средств передвижения, а также благодаря работе </a:t>
            </a:r>
            <a:r>
              <a:rPr lang="ru-RU" dirty="0" err="1" smtClean="0">
                <a:solidFill>
                  <a:srgbClr val="00B0F0"/>
                </a:solidFill>
              </a:rPr>
              <a:t>аудиогидов</a:t>
            </a:r>
            <a:r>
              <a:rPr lang="ru-RU" dirty="0" smtClean="0">
                <a:solidFill>
                  <a:srgbClr val="00B0F0"/>
                </a:solidFill>
              </a:rPr>
              <a:t>, экскурсоводов, переводчиков.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30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1214421"/>
          </a:xfrm>
        </p:spPr>
        <p:txBody>
          <a:bodyPr>
            <a:noAutofit/>
          </a:bodyPr>
          <a:lstStyle/>
          <a:p>
            <a:r>
              <a:rPr lang="ru-RU" sz="2100" dirty="0" smtClean="0">
                <a:solidFill>
                  <a:srgbClr val="00B0F0"/>
                </a:solidFill>
              </a:rPr>
              <a:t>Какой же маршрут лучше выбрать?</a:t>
            </a:r>
          </a:p>
          <a:p>
            <a:r>
              <a:rPr lang="ru-RU" sz="2100" dirty="0" smtClean="0">
                <a:solidFill>
                  <a:srgbClr val="00B0F0"/>
                </a:solidFill>
              </a:rPr>
              <a:t>Мы рекомендуем 2 маршрут. </a:t>
            </a:r>
            <a:r>
              <a:rPr lang="ru-RU" sz="2100" dirty="0">
                <a:solidFill>
                  <a:srgbClr val="00B0F0"/>
                </a:solidFill>
              </a:rPr>
              <a:t> </a:t>
            </a:r>
            <a:r>
              <a:rPr lang="ru-RU" sz="2100" dirty="0" smtClean="0">
                <a:solidFill>
                  <a:srgbClr val="00B0F0"/>
                </a:solidFill>
              </a:rPr>
              <a:t>Он самый насыщенный из предложенных, оптимальный по продолжительности, не сложный.</a:t>
            </a:r>
            <a:endParaRPr lang="ru-RU" sz="21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6632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Анализ конкурентов показал :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На сайте музея- заповедника «Царское Село» представлен велосипедный маршрут. Нашим преимуществом является : 1. наличие  вариантов маршрутов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2 – наличие на карте мест остановок  во время преодоления маршрутов.</a:t>
            </a:r>
          </a:p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3.Коммерческая идея реализации маршрутов.</a:t>
            </a:r>
            <a:endParaRPr lang="ru-RU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ownloads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35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242088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Аннотация: данный проект предназначен для проведения семейного культурно-оздоровительного отдыха, изучения Александровского парка города Пушкина и его достопримечательностей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33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144016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 smtClean="0">
                <a:hlinkClick r:id="rId3"/>
              </a:rPr>
              <a:t>https://tzar.ru/objects/alexandrovskypark</a:t>
            </a:r>
            <a:endParaRPr lang="ru-RU" sz="2000" dirty="0" smtClean="0"/>
          </a:p>
          <a:p>
            <a:pPr>
              <a:spcBef>
                <a:spcPts val="0"/>
              </a:spcBef>
            </a:pPr>
            <a:r>
              <a:rPr lang="en-US" sz="2000" dirty="0" smtClean="0">
                <a:hlinkClick r:id="rId4"/>
              </a:rPr>
              <a:t>https://www.gov.spb.ru/helper/culture/suburbs/tzar/alexpark/</a:t>
            </a:r>
            <a:endParaRPr lang="ru-RU" sz="2000" dirty="0" smtClean="0"/>
          </a:p>
          <a:p>
            <a:pPr>
              <a:spcBef>
                <a:spcPts val="0"/>
              </a:spcBef>
            </a:pPr>
            <a:r>
              <a:rPr lang="en-US" sz="2000" dirty="0" smtClean="0">
                <a:hlinkClick r:id="rId5"/>
              </a:rPr>
              <a:t>https://www.fiesta.ru/spb/routes/interesnyy-marshrut-po-aleksandrovskomu-parku-v-tsarskom-sele/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35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2426371"/>
          </a:xfrm>
        </p:spPr>
        <p:txBody>
          <a:bodyPr>
            <a:normAutofit fontScale="77500" lnSpcReduction="20000"/>
          </a:bodyPr>
          <a:lstStyle/>
          <a:p>
            <a:pPr marL="0">
              <a:spcBef>
                <a:spcPts val="0"/>
              </a:spcBef>
            </a:pPr>
            <a:r>
              <a:rPr lang="ru-RU" dirty="0" smtClean="0">
                <a:solidFill>
                  <a:srgbClr val="00B0F0"/>
                </a:solidFill>
              </a:rPr>
              <a:t>Введение: в связи с интенсивной жизнедеятельностью, люди упускают такой важный момент, как совместный культурно-оздоровительный отдых. На сегодняшний день эта проблема является актуальной.</a:t>
            </a:r>
          </a:p>
          <a:p>
            <a:pPr marL="0">
              <a:spcBef>
                <a:spcPts val="0"/>
              </a:spcBef>
            </a:pPr>
            <a:r>
              <a:rPr lang="ru-RU" dirty="0" smtClean="0">
                <a:solidFill>
                  <a:srgbClr val="00B0F0"/>
                </a:solidFill>
              </a:rPr>
              <a:t> О один из способов решения этой проблемы: предлагаем совершить семейную велосипедную прогулку по Александровскому парку города Пушкина.</a:t>
            </a:r>
          </a:p>
          <a:p>
            <a:endParaRPr lang="ru-RU" dirty="0" smtClean="0"/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t="3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-33147"/>
            <a:ext cx="9144000" cy="2598051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rgbClr val="00B0F0"/>
                </a:solidFill>
              </a:rPr>
              <a:t>Александровский парк  в составе Государственного музея-заповедника "Царское село" находится на территории города Пушкин в Санкт-Петербурге. Памятник архитектуры XVIII — XIX веков. Площадь — около 200 га. Примыкает к Екатерининскому дворцу со стороны парадного входа, откуда можно попасть в парк по Большому китайскому мосту. С другой стороны пройти в парк можно через ворота, расположенные у Александровского дворца.</a:t>
            </a:r>
            <a:endParaRPr lang="ru-RU" sz="22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32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B0F0"/>
                </a:solidFill>
              </a:rPr>
              <a:t>Основные проблемы</a:t>
            </a:r>
            <a:endParaRPr lang="ru-RU" sz="54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1714512"/>
          </a:xfrm>
        </p:spPr>
        <p:txBody>
          <a:bodyPr>
            <a:normAutofit fontScale="77500" lnSpcReduction="20000"/>
          </a:bodyPr>
          <a:lstStyle/>
          <a:p>
            <a:r>
              <a:rPr lang="ru-RU" sz="4100" dirty="0" smtClean="0">
                <a:solidFill>
                  <a:srgbClr val="00B0F0"/>
                </a:solidFill>
              </a:rPr>
              <a:t>Малое количество времени проводимое с </a:t>
            </a:r>
            <a:r>
              <a:rPr lang="ru-RU" sz="4100" dirty="0" err="1" smtClean="0">
                <a:solidFill>
                  <a:srgbClr val="00B0F0"/>
                </a:solidFill>
              </a:rPr>
              <a:t>семьей,нездоровый</a:t>
            </a:r>
            <a:r>
              <a:rPr lang="ru-RU" sz="4100" dirty="0" smtClean="0">
                <a:solidFill>
                  <a:srgbClr val="00B0F0"/>
                </a:solidFill>
              </a:rPr>
              <a:t> образ жизни современной молодежи.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682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35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-180528" y="1"/>
            <a:ext cx="9324528" cy="242088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Цель</a:t>
            </a:r>
            <a:r>
              <a:rPr lang="ru-RU" dirty="0" smtClean="0">
                <a:solidFill>
                  <a:srgbClr val="00B0F0"/>
                </a:solidFill>
              </a:rPr>
              <a:t>: формирование </a:t>
            </a:r>
            <a:r>
              <a:rPr lang="ru-RU" dirty="0">
                <a:solidFill>
                  <a:srgbClr val="00B0F0"/>
                </a:solidFill>
              </a:rPr>
              <a:t>новых семейных ценностей </a:t>
            </a:r>
            <a:r>
              <a:rPr lang="ru-RU" dirty="0" smtClean="0">
                <a:solidFill>
                  <a:srgbClr val="00B0F0"/>
                </a:solidFill>
              </a:rPr>
              <a:t>- ведение </a:t>
            </a:r>
            <a:r>
              <a:rPr lang="ru-RU" dirty="0">
                <a:solidFill>
                  <a:srgbClr val="00B0F0"/>
                </a:solidFill>
              </a:rPr>
              <a:t>здорового образа жизни в семье, а также распространение новых форм семейной коммуникации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 b="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500570"/>
            <a:ext cx="9144000" cy="235743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Ожидаемый </a:t>
            </a:r>
            <a:r>
              <a:rPr lang="ru-RU" dirty="0" smtClean="0">
                <a:solidFill>
                  <a:srgbClr val="00B0F0"/>
                </a:solidFill>
              </a:rPr>
              <a:t>результат -</a:t>
            </a:r>
            <a:r>
              <a:rPr lang="ru-RU" dirty="0">
                <a:solidFill>
                  <a:srgbClr val="00B0F0"/>
                </a:solidFill>
              </a:rPr>
              <a:t>мы считаем, что данный проект сможет помочь семьям с детьми-подростками правильно спланировать день семейного отдыха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t="35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"/>
            <a:ext cx="8686800" cy="3714752"/>
          </a:xfrm>
        </p:spPr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Задачи</a:t>
            </a:r>
            <a:r>
              <a:rPr lang="en-US" dirty="0" smtClean="0">
                <a:solidFill>
                  <a:srgbClr val="00B0F0"/>
                </a:solidFill>
              </a:rPr>
              <a:t>:</a:t>
            </a:r>
            <a:r>
              <a:rPr lang="ru-RU" dirty="0" smtClean="0">
                <a:solidFill>
                  <a:srgbClr val="00B0F0"/>
                </a:solidFill>
              </a:rPr>
              <a:t>разработать удобный для семейных </a:t>
            </a:r>
            <a:r>
              <a:rPr lang="ru-RU" dirty="0" err="1" smtClean="0">
                <a:solidFill>
                  <a:srgbClr val="00B0F0"/>
                </a:solidFill>
              </a:rPr>
              <a:t>велопрогулок</a:t>
            </a:r>
            <a:r>
              <a:rPr lang="ru-RU" dirty="0" smtClean="0">
                <a:solidFill>
                  <a:srgbClr val="00B0F0"/>
                </a:solidFill>
              </a:rPr>
              <a:t> маршрут 2.определить длину и время, необходимое для преодоления маршрута 3.Найти информацию о посещаемых местах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35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116632"/>
            <a:ext cx="9433048" cy="29523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Этапы выполнения проекта: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1.Изучение карты Александровского парка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 2.Выявление интересных мест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3.Поиск информации о достопримечательностях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 4.Выбор благоприятного маршрута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 5.Отметка маршрута на карте.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6. Выбор  мест отдыха по маршруту</a:t>
            </a:r>
            <a:br>
              <a:rPr lang="ru-RU" dirty="0" smtClean="0">
                <a:solidFill>
                  <a:srgbClr val="00B0F0"/>
                </a:solidFill>
              </a:rPr>
            </a:br>
            <a:endParaRPr lang="ru-RU" dirty="0" smtClean="0">
              <a:solidFill>
                <a:srgbClr val="00B0F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362</Words>
  <Application>Microsoft Office PowerPoint</Application>
  <PresentationFormat>Экран (4:3)</PresentationFormat>
  <Paragraphs>42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</vt:lpstr>
      <vt:lpstr>Презентация PowerPoint</vt:lpstr>
      <vt:lpstr>Возможность развития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информации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Admin</cp:lastModifiedBy>
  <cp:revision>22</cp:revision>
  <dcterms:created xsi:type="dcterms:W3CDTF">2023-03-10T21:01:39Z</dcterms:created>
  <dcterms:modified xsi:type="dcterms:W3CDTF">2023-03-20T13:49:47Z</dcterms:modified>
</cp:coreProperties>
</file>