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sldIdLst>
    <p:sldId id="256" r:id="rId2"/>
    <p:sldId id="258" r:id="rId3"/>
    <p:sldId id="265" r:id="rId4"/>
    <p:sldId id="281" r:id="rId5"/>
    <p:sldId id="277" r:id="rId6"/>
    <p:sldId id="280" r:id="rId7"/>
    <p:sldId id="278" r:id="rId8"/>
    <p:sldId id="279" r:id="rId9"/>
  </p:sldIdLst>
  <p:sldSz cx="9144000" cy="5143500" type="screen16x9"/>
  <p:notesSz cx="9144000" cy="5143500"/>
  <p:embeddedFontLst>
    <p:embeddedFont>
      <p:font typeface="Cera Pro" panose="00000500000000000000" pitchFamily="2" charset="0"/>
      <p:regular r:id="rId10"/>
      <p:bold r:id="rId11"/>
      <p:italic r:id="rId12"/>
      <p:boldItalic r:id="rId13"/>
    </p:embeddedFont>
  </p:embeddedFontLst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779">
          <p15:clr>
            <a:srgbClr val="A4A3A4"/>
          </p15:clr>
        </p15:guide>
        <p15:guide id="2" pos="3175" userDrawn="1">
          <p15:clr>
            <a:srgbClr val="A4A3A4"/>
          </p15:clr>
        </p15:guide>
        <p15:guide id="3" pos="127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6F21"/>
    <a:srgbClr val="01BFF1"/>
    <a:srgbClr val="00B09B"/>
    <a:srgbClr val="FFC000"/>
    <a:srgbClr val="4BACC6"/>
    <a:srgbClr val="8064A2"/>
    <a:srgbClr val="9BBB59"/>
    <a:srgbClr val="17B8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03" autoAdjust="0"/>
    <p:restoredTop sz="94662" autoAdjust="0"/>
  </p:normalViewPr>
  <p:slideViewPr>
    <p:cSldViewPr snapToGrid="0">
      <p:cViewPr varScale="1">
        <p:scale>
          <a:sx n="139" d="100"/>
          <a:sy n="139" d="100"/>
        </p:scale>
        <p:origin x="492" y="114"/>
      </p:cViewPr>
      <p:guideLst>
        <p:guide orient="horz" pos="1779"/>
        <p:guide pos="3175"/>
        <p:guide pos="127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1_Обложка" userDrawn="1">
  <p:cSld name="1_Обложка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7" name="Google Shape;17;p2"/>
          <p:cNvPicPr/>
          <p:nvPr/>
        </p:nvPicPr>
        <p:blipFill>
          <a:blip r:embed="rId2">
            <a:alphaModFix/>
          </a:blip>
          <a:srcRect/>
          <a:stretch/>
        </p:blipFill>
        <p:spPr bwMode="auto">
          <a:xfrm>
            <a:off x="751" y="2830"/>
            <a:ext cx="9142497" cy="5143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Только заголовок" type="titleOnly" userDrawn="1">
  <p:cSld name="TITLE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1" name="Google Shape;141;p18"/>
          <p:cNvSpPr txBox="1">
            <a:spLocks noGrp="1"/>
          </p:cNvSpPr>
          <p:nvPr>
            <p:ph type="title"/>
          </p:nvPr>
        </p:nvSpPr>
        <p:spPr bwMode="auto">
          <a:xfrm>
            <a:off x="1691680" y="303498"/>
            <a:ext cx="7128792" cy="828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3E8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42" name="Google Shape;142;p18"/>
          <p:cNvSpPr txBox="1">
            <a:spLocks noGrp="1"/>
          </p:cNvSpPr>
          <p:nvPr>
            <p:ph type="dt" idx="10"/>
          </p:nvPr>
        </p:nvSpPr>
        <p:spPr bwMode="auto">
          <a:xfrm>
            <a:off x="6174737" y="4803998"/>
            <a:ext cx="2133600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43" name="Google Shape;143;p18"/>
          <p:cNvSpPr txBox="1">
            <a:spLocks noGrp="1"/>
          </p:cNvSpPr>
          <p:nvPr>
            <p:ph type="ftr" idx="11"/>
          </p:nvPr>
        </p:nvSpPr>
        <p:spPr bwMode="auto">
          <a:xfrm>
            <a:off x="1692463" y="4803998"/>
            <a:ext cx="2895600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44" name="Google Shape;144;p18"/>
          <p:cNvSpPr txBox="1">
            <a:spLocks noGrp="1"/>
          </p:cNvSpPr>
          <p:nvPr>
            <p:ph type="sldNum" idx="12"/>
          </p:nvPr>
        </p:nvSpPr>
        <p:spPr bwMode="auto">
          <a:xfrm>
            <a:off x="8370981" y="4803998"/>
            <a:ext cx="432048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cxnSp>
        <p:nvCxnSpPr>
          <p:cNvPr id="145" name="Google Shape;145;p18"/>
          <p:cNvCxnSpPr>
            <a:cxnSpLocks/>
          </p:cNvCxnSpPr>
          <p:nvPr/>
        </p:nvCxnSpPr>
        <p:spPr bwMode="auto">
          <a:xfrm>
            <a:off x="1691680" y="1131590"/>
            <a:ext cx="7128792" cy="0"/>
          </a:xfrm>
          <a:prstGeom prst="straightConnector1">
            <a:avLst/>
          </a:prstGeom>
          <a:noFill/>
          <a:ln w="1905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Пустой слайд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7" name="Google Shape;147;p19"/>
          <p:cNvSpPr txBox="1">
            <a:spLocks noGrp="1"/>
          </p:cNvSpPr>
          <p:nvPr>
            <p:ph type="dt" idx="10"/>
          </p:nvPr>
        </p:nvSpPr>
        <p:spPr bwMode="auto">
          <a:xfrm>
            <a:off x="6174737" y="4803998"/>
            <a:ext cx="2133600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48" name="Google Shape;148;p19"/>
          <p:cNvSpPr txBox="1">
            <a:spLocks noGrp="1"/>
          </p:cNvSpPr>
          <p:nvPr>
            <p:ph type="ftr" idx="11"/>
          </p:nvPr>
        </p:nvSpPr>
        <p:spPr bwMode="auto">
          <a:xfrm>
            <a:off x="1692463" y="4803998"/>
            <a:ext cx="2895600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49" name="Google Shape;149;p19"/>
          <p:cNvSpPr txBox="1">
            <a:spLocks noGrp="1"/>
          </p:cNvSpPr>
          <p:nvPr>
            <p:ph type="sldNum" idx="12"/>
          </p:nvPr>
        </p:nvSpPr>
        <p:spPr bwMode="auto">
          <a:xfrm>
            <a:off x="8370981" y="4803998"/>
            <a:ext cx="432048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Объект с подписью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1" name="Google Shape;151;p20"/>
          <p:cNvSpPr txBox="1">
            <a:spLocks noGrp="1"/>
          </p:cNvSpPr>
          <p:nvPr>
            <p:ph type="title"/>
          </p:nvPr>
        </p:nvSpPr>
        <p:spPr bwMode="auto">
          <a:xfrm>
            <a:off x="1692463" y="303498"/>
            <a:ext cx="2627509" cy="1548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3E81"/>
              </a:buClr>
              <a:buSzPts val="2000"/>
              <a:buFont typeface="Arial"/>
              <a:buNone/>
              <a:defRPr sz="20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52" name="Google Shape;152;p20"/>
          <p:cNvSpPr txBox="1">
            <a:spLocks noGrp="1"/>
          </p:cNvSpPr>
          <p:nvPr>
            <p:ph type="body" idx="1"/>
          </p:nvPr>
        </p:nvSpPr>
        <p:spPr bwMode="auto">
          <a:xfrm>
            <a:off x="1692463" y="1923678"/>
            <a:ext cx="2627509" cy="26709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pPr>
              <a:defRPr/>
            </a:pPr>
            <a:endParaRPr/>
          </a:p>
        </p:txBody>
      </p:sp>
      <p:sp>
        <p:nvSpPr>
          <p:cNvPr id="153" name="Google Shape;153;p20"/>
          <p:cNvSpPr txBox="1">
            <a:spLocks noGrp="1"/>
          </p:cNvSpPr>
          <p:nvPr>
            <p:ph type="dt" idx="10"/>
          </p:nvPr>
        </p:nvSpPr>
        <p:spPr bwMode="auto">
          <a:xfrm>
            <a:off x="6174737" y="4803998"/>
            <a:ext cx="2133600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54" name="Google Shape;154;p20"/>
          <p:cNvSpPr txBox="1">
            <a:spLocks noGrp="1"/>
          </p:cNvSpPr>
          <p:nvPr>
            <p:ph type="ftr" idx="11"/>
          </p:nvPr>
        </p:nvSpPr>
        <p:spPr bwMode="auto">
          <a:xfrm>
            <a:off x="1692463" y="4803998"/>
            <a:ext cx="2895600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55" name="Google Shape;155;p20"/>
          <p:cNvSpPr txBox="1">
            <a:spLocks noGrp="1"/>
          </p:cNvSpPr>
          <p:nvPr>
            <p:ph type="sldNum" idx="12"/>
          </p:nvPr>
        </p:nvSpPr>
        <p:spPr bwMode="auto">
          <a:xfrm>
            <a:off x="8370981" y="4803998"/>
            <a:ext cx="432048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56" name="Google Shape;156;p20"/>
          <p:cNvSpPr txBox="1">
            <a:spLocks noGrp="1"/>
          </p:cNvSpPr>
          <p:nvPr>
            <p:ph type="body" idx="2"/>
          </p:nvPr>
        </p:nvSpPr>
        <p:spPr bwMode="auto">
          <a:xfrm>
            <a:off x="4588063" y="303497"/>
            <a:ext cx="4232409" cy="42985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marL="1371600" lvl="2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/>
            </a:lvl3pPr>
            <a:lvl4pPr marL="1828800" lvl="3" indent="-29845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marL="2286000" lvl="4" indent="-29845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5_Два объекта" userDrawn="1">
  <p:cSld name="5_Два объекта">
    <p:bg>
      <p:bgPr>
        <a:gradFill>
          <a:gsLst>
            <a:gs pos="0">
              <a:srgbClr val="0072DF"/>
            </a:gs>
            <a:gs pos="100000">
              <a:srgbClr val="003E81"/>
            </a:gs>
          </a:gsLst>
          <a:lin ang="16200000" scaled="0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 txBox="1">
            <a:spLocks noGrp="1"/>
          </p:cNvSpPr>
          <p:nvPr>
            <p:ph type="dt" idx="10"/>
          </p:nvPr>
        </p:nvSpPr>
        <p:spPr bwMode="auto">
          <a:xfrm>
            <a:off x="6174737" y="4803998"/>
            <a:ext cx="2133600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ftr" idx="11"/>
          </p:nvPr>
        </p:nvSpPr>
        <p:spPr bwMode="auto">
          <a:xfrm>
            <a:off x="1692463" y="4803998"/>
            <a:ext cx="2895600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ldNum" idx="12"/>
          </p:nvPr>
        </p:nvSpPr>
        <p:spPr bwMode="auto">
          <a:xfrm>
            <a:off x="8370981" y="4803998"/>
            <a:ext cx="432048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2" name="Google Shape;22;p3"/>
          <p:cNvSpPr>
            <a:spLocks noGrp="1"/>
          </p:cNvSpPr>
          <p:nvPr>
            <p:ph type="pic" idx="2"/>
          </p:nvPr>
        </p:nvSpPr>
        <p:spPr bwMode="auto">
          <a:xfrm>
            <a:off x="1352740" y="0"/>
            <a:ext cx="3219259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23" name="Google Shape;23;p3"/>
          <p:cNvSpPr txBox="1">
            <a:spLocks noGrp="1"/>
          </p:cNvSpPr>
          <p:nvPr>
            <p:ph type="title"/>
          </p:nvPr>
        </p:nvSpPr>
        <p:spPr bwMode="auto">
          <a:xfrm>
            <a:off x="4932040" y="339501"/>
            <a:ext cx="3888431" cy="2124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body" idx="1"/>
          </p:nvPr>
        </p:nvSpPr>
        <p:spPr bwMode="auto">
          <a:xfrm>
            <a:off x="4932041" y="2679762"/>
            <a:ext cx="3892522" cy="2016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29845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2pPr>
            <a:lvl3pPr marL="1371600" lvl="2" indent="-295274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1050"/>
            </a:lvl3pPr>
            <a:lvl4pPr marL="1828800" lvl="3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marL="2286000" lvl="4" indent="-29845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Титульный слайд" type="title" userDrawn="1">
  <p:cSld name="TIT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>
            <a:spLocks noGrp="1"/>
          </p:cNvSpPr>
          <p:nvPr>
            <p:ph type="ctrTitle"/>
          </p:nvPr>
        </p:nvSpPr>
        <p:spPr bwMode="auto">
          <a:xfrm>
            <a:off x="1692463" y="303497"/>
            <a:ext cx="7110566" cy="828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3E8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subTitle" idx="1"/>
          </p:nvPr>
        </p:nvSpPr>
        <p:spPr bwMode="auto">
          <a:xfrm>
            <a:off x="1692463" y="1311610"/>
            <a:ext cx="7110566" cy="3312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dk1"/>
                </a:solidFill>
              </a:defRPr>
            </a:lvl1pPr>
            <a:lvl2pPr lvl="1" algn="ct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24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2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2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cxnSp>
        <p:nvCxnSpPr>
          <p:cNvPr id="28" name="Google Shape;28;p4"/>
          <p:cNvCxnSpPr>
            <a:cxnSpLocks/>
          </p:cNvCxnSpPr>
          <p:nvPr/>
        </p:nvCxnSpPr>
        <p:spPr bwMode="auto">
          <a:xfrm>
            <a:off x="1691680" y="1131590"/>
            <a:ext cx="7128792" cy="0"/>
          </a:xfrm>
          <a:prstGeom prst="straightConnector1">
            <a:avLst/>
          </a:prstGeom>
          <a:noFill/>
          <a:ln w="1905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9" name="Google Shape;29;p4"/>
          <p:cNvSpPr txBox="1">
            <a:spLocks noGrp="1"/>
          </p:cNvSpPr>
          <p:nvPr>
            <p:ph type="dt" idx="10"/>
          </p:nvPr>
        </p:nvSpPr>
        <p:spPr bwMode="auto">
          <a:xfrm>
            <a:off x="6174737" y="4803998"/>
            <a:ext cx="2133600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ftr" idx="11"/>
          </p:nvPr>
        </p:nvSpPr>
        <p:spPr bwMode="auto">
          <a:xfrm>
            <a:off x="1692463" y="4803998"/>
            <a:ext cx="2895600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 bwMode="auto">
          <a:xfrm>
            <a:off x="8370981" y="4803998"/>
            <a:ext cx="432048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6_Два объекта" userDrawn="1">
  <p:cSld name="6_Два объекта">
    <p:bg>
      <p:bgPr>
        <a:solidFill>
          <a:srgbClr val="00B09B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1" name="Google Shape;81;p10"/>
          <p:cNvSpPr txBox="1">
            <a:spLocks noGrp="1"/>
          </p:cNvSpPr>
          <p:nvPr>
            <p:ph type="title"/>
          </p:nvPr>
        </p:nvSpPr>
        <p:spPr bwMode="auto">
          <a:xfrm>
            <a:off x="4932040" y="339501"/>
            <a:ext cx="3888431" cy="2124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2" name="Google Shape;82;p10"/>
          <p:cNvSpPr txBox="1">
            <a:spLocks noGrp="1"/>
          </p:cNvSpPr>
          <p:nvPr>
            <p:ph type="dt" idx="10"/>
          </p:nvPr>
        </p:nvSpPr>
        <p:spPr bwMode="auto">
          <a:xfrm>
            <a:off x="6174737" y="4803998"/>
            <a:ext cx="2133600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3" name="Google Shape;83;p10"/>
          <p:cNvSpPr txBox="1">
            <a:spLocks noGrp="1"/>
          </p:cNvSpPr>
          <p:nvPr>
            <p:ph type="ftr" idx="11"/>
          </p:nvPr>
        </p:nvSpPr>
        <p:spPr bwMode="auto">
          <a:xfrm>
            <a:off x="1692463" y="4803998"/>
            <a:ext cx="2895600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4" name="Google Shape;84;p10"/>
          <p:cNvSpPr txBox="1">
            <a:spLocks noGrp="1"/>
          </p:cNvSpPr>
          <p:nvPr>
            <p:ph type="sldNum" idx="12"/>
          </p:nvPr>
        </p:nvSpPr>
        <p:spPr bwMode="auto">
          <a:xfrm>
            <a:off x="8370981" y="4803998"/>
            <a:ext cx="432048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85" name="Google Shape;85;p10"/>
          <p:cNvSpPr>
            <a:spLocks noGrp="1"/>
          </p:cNvSpPr>
          <p:nvPr>
            <p:ph type="pic" idx="2"/>
          </p:nvPr>
        </p:nvSpPr>
        <p:spPr bwMode="auto">
          <a:xfrm>
            <a:off x="1352740" y="0"/>
            <a:ext cx="3219259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86" name="Google Shape;86;p10"/>
          <p:cNvSpPr txBox="1">
            <a:spLocks noGrp="1"/>
          </p:cNvSpPr>
          <p:nvPr>
            <p:ph type="body" idx="1"/>
          </p:nvPr>
        </p:nvSpPr>
        <p:spPr bwMode="auto">
          <a:xfrm>
            <a:off x="4932041" y="2679762"/>
            <a:ext cx="3892522" cy="20162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29845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2pPr>
            <a:lvl3pPr marL="1371600" lvl="2" indent="-295274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1050"/>
            </a:lvl3pPr>
            <a:lvl4pPr marL="1828800" lvl="3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marL="2286000" lvl="4" indent="-29845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Заголовок и объект" type="obj" userDrawn="1">
  <p:cSld name="OBJEC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" name="Google Shape;102;p13"/>
          <p:cNvSpPr txBox="1">
            <a:spLocks noGrp="1"/>
          </p:cNvSpPr>
          <p:nvPr>
            <p:ph type="title"/>
          </p:nvPr>
        </p:nvSpPr>
        <p:spPr bwMode="auto">
          <a:xfrm>
            <a:off x="1691680" y="303498"/>
            <a:ext cx="7128792" cy="828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3E8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03" name="Google Shape;103;p13"/>
          <p:cNvSpPr txBox="1">
            <a:spLocks noGrp="1"/>
          </p:cNvSpPr>
          <p:nvPr>
            <p:ph type="body" idx="1"/>
          </p:nvPr>
        </p:nvSpPr>
        <p:spPr bwMode="auto">
          <a:xfrm>
            <a:off x="1691680" y="1311610"/>
            <a:ext cx="7128792" cy="3312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04" name="Google Shape;104;p13"/>
          <p:cNvSpPr txBox="1">
            <a:spLocks noGrp="1"/>
          </p:cNvSpPr>
          <p:nvPr>
            <p:ph type="dt" idx="10"/>
          </p:nvPr>
        </p:nvSpPr>
        <p:spPr bwMode="auto">
          <a:xfrm>
            <a:off x="6174737" y="4803998"/>
            <a:ext cx="2133600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05" name="Google Shape;105;p13"/>
          <p:cNvSpPr txBox="1">
            <a:spLocks noGrp="1"/>
          </p:cNvSpPr>
          <p:nvPr>
            <p:ph type="ftr" idx="11"/>
          </p:nvPr>
        </p:nvSpPr>
        <p:spPr bwMode="auto">
          <a:xfrm>
            <a:off x="1692463" y="4803998"/>
            <a:ext cx="2895600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06" name="Google Shape;106;p13"/>
          <p:cNvSpPr txBox="1">
            <a:spLocks noGrp="1"/>
          </p:cNvSpPr>
          <p:nvPr>
            <p:ph type="sldNum" idx="12"/>
          </p:nvPr>
        </p:nvSpPr>
        <p:spPr bwMode="auto">
          <a:xfrm>
            <a:off x="8370981" y="4803998"/>
            <a:ext cx="432048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cxnSp>
        <p:nvCxnSpPr>
          <p:cNvPr id="107" name="Google Shape;107;p13"/>
          <p:cNvCxnSpPr>
            <a:cxnSpLocks/>
          </p:cNvCxnSpPr>
          <p:nvPr/>
        </p:nvCxnSpPr>
        <p:spPr bwMode="auto">
          <a:xfrm>
            <a:off x="1691680" y="1131590"/>
            <a:ext cx="7128792" cy="0"/>
          </a:xfrm>
          <a:prstGeom prst="straightConnector1">
            <a:avLst/>
          </a:prstGeom>
          <a:noFill/>
          <a:ln w="1905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Заголовок раздела" type="secHead" userDrawn="1">
  <p:cSld name="SECTION_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9" name="Google Shape;109;p14"/>
          <p:cNvSpPr txBox="1">
            <a:spLocks noGrp="1"/>
          </p:cNvSpPr>
          <p:nvPr>
            <p:ph type="title"/>
          </p:nvPr>
        </p:nvSpPr>
        <p:spPr bwMode="auto">
          <a:xfrm>
            <a:off x="1692463" y="2031690"/>
            <a:ext cx="7110566" cy="25202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3E81"/>
              </a:buClr>
              <a:buSzPts val="4000"/>
              <a:buFont typeface="Arial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10" name="Google Shape;110;p14"/>
          <p:cNvSpPr txBox="1">
            <a:spLocks noGrp="1"/>
          </p:cNvSpPr>
          <p:nvPr>
            <p:ph type="body" idx="1"/>
          </p:nvPr>
        </p:nvSpPr>
        <p:spPr bwMode="auto">
          <a:xfrm>
            <a:off x="1692463" y="402492"/>
            <a:ext cx="7110566" cy="1377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1" name="Google Shape;111;p14"/>
          <p:cNvSpPr txBox="1">
            <a:spLocks noGrp="1"/>
          </p:cNvSpPr>
          <p:nvPr>
            <p:ph type="dt" idx="10"/>
          </p:nvPr>
        </p:nvSpPr>
        <p:spPr bwMode="auto">
          <a:xfrm>
            <a:off x="6174737" y="4803998"/>
            <a:ext cx="2133600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12" name="Google Shape;112;p14"/>
          <p:cNvSpPr txBox="1">
            <a:spLocks noGrp="1"/>
          </p:cNvSpPr>
          <p:nvPr>
            <p:ph type="ftr" idx="11"/>
          </p:nvPr>
        </p:nvSpPr>
        <p:spPr bwMode="auto">
          <a:xfrm>
            <a:off x="1692463" y="4803998"/>
            <a:ext cx="2895600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13" name="Google Shape;113;p14"/>
          <p:cNvSpPr txBox="1">
            <a:spLocks noGrp="1"/>
          </p:cNvSpPr>
          <p:nvPr>
            <p:ph type="sldNum" idx="12"/>
          </p:nvPr>
        </p:nvSpPr>
        <p:spPr bwMode="auto">
          <a:xfrm>
            <a:off x="8370981" y="4803998"/>
            <a:ext cx="432048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cxnSp>
        <p:nvCxnSpPr>
          <p:cNvPr id="114" name="Google Shape;114;p14"/>
          <p:cNvCxnSpPr>
            <a:cxnSpLocks/>
          </p:cNvCxnSpPr>
          <p:nvPr/>
        </p:nvCxnSpPr>
        <p:spPr bwMode="auto">
          <a:xfrm>
            <a:off x="1691680" y="1923678"/>
            <a:ext cx="7128792" cy="0"/>
          </a:xfrm>
          <a:prstGeom prst="straightConnector1">
            <a:avLst/>
          </a:prstGeom>
          <a:noFill/>
          <a:ln w="1905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2_Два объекта" userDrawn="1">
  <p:cSld name="2_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6" name="Google Shape;116;p15"/>
          <p:cNvSpPr txBox="1">
            <a:spLocks noGrp="1"/>
          </p:cNvSpPr>
          <p:nvPr>
            <p:ph type="title"/>
          </p:nvPr>
        </p:nvSpPr>
        <p:spPr bwMode="auto">
          <a:xfrm>
            <a:off x="1691680" y="303498"/>
            <a:ext cx="7128792" cy="828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3E8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17" name="Google Shape;117;p15"/>
          <p:cNvSpPr txBox="1">
            <a:spLocks noGrp="1"/>
          </p:cNvSpPr>
          <p:nvPr>
            <p:ph type="dt" idx="10"/>
          </p:nvPr>
        </p:nvSpPr>
        <p:spPr bwMode="auto">
          <a:xfrm>
            <a:off x="6174737" y="4803998"/>
            <a:ext cx="2133600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18" name="Google Shape;118;p15"/>
          <p:cNvSpPr txBox="1">
            <a:spLocks noGrp="1"/>
          </p:cNvSpPr>
          <p:nvPr>
            <p:ph type="ftr" idx="11"/>
          </p:nvPr>
        </p:nvSpPr>
        <p:spPr bwMode="auto">
          <a:xfrm>
            <a:off x="1692463" y="4803998"/>
            <a:ext cx="2895600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19" name="Google Shape;119;p15"/>
          <p:cNvSpPr txBox="1">
            <a:spLocks noGrp="1"/>
          </p:cNvSpPr>
          <p:nvPr>
            <p:ph type="sldNum" idx="12"/>
          </p:nvPr>
        </p:nvSpPr>
        <p:spPr bwMode="auto">
          <a:xfrm>
            <a:off x="8370981" y="4803998"/>
            <a:ext cx="432048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cxnSp>
        <p:nvCxnSpPr>
          <p:cNvPr id="120" name="Google Shape;120;p15"/>
          <p:cNvCxnSpPr>
            <a:cxnSpLocks/>
          </p:cNvCxnSpPr>
          <p:nvPr/>
        </p:nvCxnSpPr>
        <p:spPr bwMode="auto">
          <a:xfrm>
            <a:off x="1691680" y="1131590"/>
            <a:ext cx="7128792" cy="0"/>
          </a:xfrm>
          <a:prstGeom prst="straightConnector1">
            <a:avLst/>
          </a:prstGeom>
          <a:noFill/>
          <a:ln w="1905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1" name="Google Shape;121;p15"/>
          <p:cNvSpPr>
            <a:spLocks noGrp="1"/>
          </p:cNvSpPr>
          <p:nvPr>
            <p:ph type="pic" idx="2"/>
          </p:nvPr>
        </p:nvSpPr>
        <p:spPr bwMode="auto">
          <a:xfrm>
            <a:off x="1691680" y="1275606"/>
            <a:ext cx="3513857" cy="3456384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22" name="Google Shape;122;p15"/>
          <p:cNvSpPr txBox="1">
            <a:spLocks noGrp="1"/>
          </p:cNvSpPr>
          <p:nvPr>
            <p:ph type="body" idx="1"/>
          </p:nvPr>
        </p:nvSpPr>
        <p:spPr bwMode="auto">
          <a:xfrm>
            <a:off x="5310705" y="3435846"/>
            <a:ext cx="3513857" cy="12961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9845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2pPr>
            <a:lvl3pPr marL="1371600" lvl="2" indent="-295274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1050"/>
            </a:lvl3pPr>
            <a:lvl4pPr marL="1828800" lvl="3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marL="2286000" lvl="4" indent="-29845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pPr>
              <a:defRPr/>
            </a:pPr>
            <a:endParaRPr/>
          </a:p>
        </p:txBody>
      </p:sp>
      <p:sp>
        <p:nvSpPr>
          <p:cNvPr id="123" name="Google Shape;123;p15"/>
          <p:cNvSpPr>
            <a:spLocks noGrp="1"/>
          </p:cNvSpPr>
          <p:nvPr>
            <p:ph type="pic" idx="3"/>
          </p:nvPr>
        </p:nvSpPr>
        <p:spPr bwMode="auto">
          <a:xfrm>
            <a:off x="5310705" y="1275606"/>
            <a:ext cx="3513857" cy="2088231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3_Два объекта" userDrawn="1">
  <p:cSld name="3_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5" name="Google Shape;125;p16"/>
          <p:cNvSpPr txBox="1">
            <a:spLocks noGrp="1"/>
          </p:cNvSpPr>
          <p:nvPr>
            <p:ph type="title"/>
          </p:nvPr>
        </p:nvSpPr>
        <p:spPr bwMode="auto">
          <a:xfrm>
            <a:off x="1691680" y="303498"/>
            <a:ext cx="7128792" cy="828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3E8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26" name="Google Shape;126;p16"/>
          <p:cNvSpPr txBox="1">
            <a:spLocks noGrp="1"/>
          </p:cNvSpPr>
          <p:nvPr>
            <p:ph type="dt" idx="10"/>
          </p:nvPr>
        </p:nvSpPr>
        <p:spPr bwMode="auto">
          <a:xfrm>
            <a:off x="6174737" y="4803998"/>
            <a:ext cx="2133600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27" name="Google Shape;127;p16"/>
          <p:cNvSpPr txBox="1">
            <a:spLocks noGrp="1"/>
          </p:cNvSpPr>
          <p:nvPr>
            <p:ph type="ftr" idx="11"/>
          </p:nvPr>
        </p:nvSpPr>
        <p:spPr bwMode="auto">
          <a:xfrm>
            <a:off x="1692463" y="4803998"/>
            <a:ext cx="2895600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28" name="Google Shape;128;p16"/>
          <p:cNvSpPr txBox="1">
            <a:spLocks noGrp="1"/>
          </p:cNvSpPr>
          <p:nvPr>
            <p:ph type="sldNum" idx="12"/>
          </p:nvPr>
        </p:nvSpPr>
        <p:spPr bwMode="auto">
          <a:xfrm>
            <a:off x="8370981" y="4803998"/>
            <a:ext cx="432048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cxnSp>
        <p:nvCxnSpPr>
          <p:cNvPr id="129" name="Google Shape;129;p16"/>
          <p:cNvCxnSpPr>
            <a:cxnSpLocks/>
          </p:cNvCxnSpPr>
          <p:nvPr/>
        </p:nvCxnSpPr>
        <p:spPr bwMode="auto">
          <a:xfrm>
            <a:off x="1691680" y="1131590"/>
            <a:ext cx="7128792" cy="0"/>
          </a:xfrm>
          <a:prstGeom prst="straightConnector1">
            <a:avLst/>
          </a:prstGeom>
          <a:noFill/>
          <a:ln w="1905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0" name="Google Shape;130;p16"/>
          <p:cNvSpPr>
            <a:spLocks noGrp="1"/>
          </p:cNvSpPr>
          <p:nvPr>
            <p:ph type="pic" idx="2"/>
          </p:nvPr>
        </p:nvSpPr>
        <p:spPr bwMode="auto">
          <a:xfrm>
            <a:off x="1691680" y="1275606"/>
            <a:ext cx="3513857" cy="3456384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31" name="Google Shape;131;p16"/>
          <p:cNvSpPr txBox="1">
            <a:spLocks noGrp="1"/>
          </p:cNvSpPr>
          <p:nvPr>
            <p:ph type="body" idx="1"/>
          </p:nvPr>
        </p:nvSpPr>
        <p:spPr bwMode="auto">
          <a:xfrm>
            <a:off x="5310705" y="1275606"/>
            <a:ext cx="3513857" cy="3456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9845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2pPr>
            <a:lvl3pPr marL="1371600" lvl="2" indent="-295274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1050"/>
            </a:lvl3pPr>
            <a:lvl4pPr marL="1828800" lvl="3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marL="2286000" lvl="4" indent="-29845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matchingName="4_Два объекта" userDrawn="1">
  <p:cSld name="4_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" name="Google Shape;133;p17"/>
          <p:cNvSpPr txBox="1">
            <a:spLocks noGrp="1"/>
          </p:cNvSpPr>
          <p:nvPr>
            <p:ph type="title"/>
          </p:nvPr>
        </p:nvSpPr>
        <p:spPr bwMode="auto">
          <a:xfrm>
            <a:off x="4932040" y="303498"/>
            <a:ext cx="3888431" cy="828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3E8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34" name="Google Shape;134;p17"/>
          <p:cNvSpPr txBox="1">
            <a:spLocks noGrp="1"/>
          </p:cNvSpPr>
          <p:nvPr>
            <p:ph type="dt" idx="10"/>
          </p:nvPr>
        </p:nvSpPr>
        <p:spPr bwMode="auto">
          <a:xfrm>
            <a:off x="6174737" y="4803998"/>
            <a:ext cx="2133600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35" name="Google Shape;135;p17"/>
          <p:cNvSpPr txBox="1">
            <a:spLocks noGrp="1"/>
          </p:cNvSpPr>
          <p:nvPr>
            <p:ph type="ftr" idx="11"/>
          </p:nvPr>
        </p:nvSpPr>
        <p:spPr bwMode="auto">
          <a:xfrm>
            <a:off x="1692463" y="4803998"/>
            <a:ext cx="2895600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36" name="Google Shape;136;p17"/>
          <p:cNvSpPr txBox="1">
            <a:spLocks noGrp="1"/>
          </p:cNvSpPr>
          <p:nvPr>
            <p:ph type="sldNum" idx="12"/>
          </p:nvPr>
        </p:nvSpPr>
        <p:spPr bwMode="auto">
          <a:xfrm>
            <a:off x="8370981" y="4803998"/>
            <a:ext cx="432048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cxnSp>
        <p:nvCxnSpPr>
          <p:cNvPr id="137" name="Google Shape;137;p17"/>
          <p:cNvCxnSpPr>
            <a:cxnSpLocks/>
          </p:cNvCxnSpPr>
          <p:nvPr/>
        </p:nvCxnSpPr>
        <p:spPr bwMode="auto">
          <a:xfrm>
            <a:off x="4932040" y="1131590"/>
            <a:ext cx="3888432" cy="0"/>
          </a:xfrm>
          <a:prstGeom prst="straightConnector1">
            <a:avLst/>
          </a:prstGeom>
          <a:noFill/>
          <a:ln w="1905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8" name="Google Shape;138;p17"/>
          <p:cNvSpPr>
            <a:spLocks noGrp="1"/>
          </p:cNvSpPr>
          <p:nvPr>
            <p:ph type="pic" idx="2"/>
          </p:nvPr>
        </p:nvSpPr>
        <p:spPr bwMode="auto">
          <a:xfrm>
            <a:off x="1367644" y="0"/>
            <a:ext cx="3220419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sp>
      <p:sp>
        <p:nvSpPr>
          <p:cNvPr id="139" name="Google Shape;139;p17"/>
          <p:cNvSpPr txBox="1">
            <a:spLocks noGrp="1"/>
          </p:cNvSpPr>
          <p:nvPr>
            <p:ph type="body" idx="1"/>
          </p:nvPr>
        </p:nvSpPr>
        <p:spPr bwMode="auto">
          <a:xfrm>
            <a:off x="4932041" y="1275606"/>
            <a:ext cx="3892522" cy="3456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9845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2pPr>
            <a:lvl3pPr marL="1371600" lvl="2" indent="-295274" algn="l"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Char char="•"/>
              <a:defRPr sz="1050"/>
            </a:lvl3pPr>
            <a:lvl4pPr marL="1828800" lvl="3" indent="-2921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marL="2286000" lvl="4" indent="-29845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 bwMode="auto">
          <a:xfrm>
            <a:off x="1691680" y="303498"/>
            <a:ext cx="7128792" cy="828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Clr>
                <a:srgbClr val="003E81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003E81"/>
                </a:solidFill>
                <a:latin typeface="Arial"/>
                <a:ea typeface="Arial"/>
                <a:cs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>
              <a:defRPr/>
            </a:pPr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 bwMode="auto">
          <a:xfrm>
            <a:off x="1691680" y="1311610"/>
            <a:ext cx="7128792" cy="3312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L="914400" marR="0" lvl="1" indent="-3175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3048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29845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–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298450" algn="l"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»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 bwMode="auto">
          <a:xfrm>
            <a:off x="6174737" y="4803998"/>
            <a:ext cx="2133600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A5A5A5"/>
                </a:solidFill>
                <a:latin typeface="Arial"/>
                <a:ea typeface="Arial"/>
                <a:cs typeface="Arial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 bwMode="auto">
          <a:xfrm>
            <a:off x="1692463" y="4803998"/>
            <a:ext cx="2895600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600" b="0" i="0" u="none" strike="noStrike" cap="none">
                <a:solidFill>
                  <a:srgbClr val="A5A5A5"/>
                </a:solidFill>
                <a:latin typeface="Arial"/>
                <a:ea typeface="Arial"/>
                <a:cs typeface="Arial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 bwMode="auto">
          <a:xfrm>
            <a:off x="8370981" y="4803998"/>
            <a:ext cx="432048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A5A5A5"/>
                </a:solidFill>
                <a:latin typeface="Arial"/>
                <a:ea typeface="Arial"/>
                <a:cs typeface="Arial"/>
              </a:defRPr>
            </a:lvl1pPr>
            <a:lvl2pPr marL="0" marR="0" lvl="1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A5A5A5"/>
                </a:solidFill>
                <a:latin typeface="Arial"/>
                <a:ea typeface="Arial"/>
                <a:cs typeface="Arial"/>
              </a:defRPr>
            </a:lvl2pPr>
            <a:lvl3pPr marL="0" marR="0" lvl="2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A5A5A5"/>
                </a:solidFill>
                <a:latin typeface="Arial"/>
                <a:ea typeface="Arial"/>
                <a:cs typeface="Arial"/>
              </a:defRPr>
            </a:lvl3pPr>
            <a:lvl4pPr marL="0" marR="0" lvl="3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A5A5A5"/>
                </a:solidFill>
                <a:latin typeface="Arial"/>
                <a:ea typeface="Arial"/>
                <a:cs typeface="Arial"/>
              </a:defRPr>
            </a:lvl4pPr>
            <a:lvl5pPr marL="0" marR="0" lvl="4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A5A5A5"/>
                </a:solidFill>
                <a:latin typeface="Arial"/>
                <a:ea typeface="Arial"/>
                <a:cs typeface="Arial"/>
              </a:defRPr>
            </a:lvl5pPr>
            <a:lvl6pPr marL="0" marR="0" lvl="5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A5A5A5"/>
                </a:solidFill>
                <a:latin typeface="Arial"/>
                <a:ea typeface="Arial"/>
                <a:cs typeface="Arial"/>
              </a:defRPr>
            </a:lvl6pPr>
            <a:lvl7pPr marL="0" marR="0" lvl="6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A5A5A5"/>
                </a:solidFill>
                <a:latin typeface="Arial"/>
                <a:ea typeface="Arial"/>
                <a:cs typeface="Arial"/>
              </a:defRPr>
            </a:lvl7pPr>
            <a:lvl8pPr marL="0" marR="0" lvl="7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A5A5A5"/>
                </a:solidFill>
                <a:latin typeface="Arial"/>
                <a:ea typeface="Arial"/>
                <a:cs typeface="Arial"/>
              </a:defRPr>
            </a:lvl8pPr>
            <a:lvl9pPr marL="0" marR="0" lvl="8" indent="0" algn="r">
              <a:spcBef>
                <a:spcPts val="0"/>
              </a:spcBef>
              <a:buNone/>
              <a:defRPr sz="600" b="0" i="0" u="none" strike="noStrike" cap="none">
                <a:solidFill>
                  <a:srgbClr val="A5A5A5"/>
                </a:solidFill>
                <a:latin typeface="Arial"/>
                <a:ea typeface="Arial"/>
                <a:cs typeface="Arial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pic>
        <p:nvPicPr>
          <p:cNvPr id="15" name="Google Shape;15;p1"/>
          <p:cNvPicPr/>
          <p:nvPr/>
        </p:nvPicPr>
        <p:blipFill>
          <a:blip r:embed="rId14">
            <a:alphaModFix/>
          </a:blip>
          <a:srcRect/>
          <a:stretch/>
        </p:blipFill>
        <p:spPr bwMode="auto">
          <a:xfrm>
            <a:off x="0" y="-2110"/>
            <a:ext cx="1350987" cy="514772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7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</p:sldLayoutIdLst>
  <p:hf hdr="0" ftr="0" dt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2" name="Google Shape;162;p21"/>
          <p:cNvSpPr txBox="1"/>
          <p:nvPr/>
        </p:nvSpPr>
        <p:spPr bwMode="auto">
          <a:xfrm>
            <a:off x="681644" y="2267309"/>
            <a:ext cx="7579390" cy="984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 b="1" i="0" u="none" strike="noStrike" cap="none" dirty="0">
                <a:solidFill>
                  <a:schemeClr val="tx1"/>
                </a:solidFill>
                <a:latin typeface="Cera Pro" panose="00000500000000000000" pitchFamily="2" charset="0"/>
                <a:ea typeface="Open Sans SemiBold"/>
                <a:cs typeface="Open Sans SemiBold"/>
              </a:rPr>
              <a:t>«</a:t>
            </a:r>
            <a:r>
              <a:rPr lang="ru-RU" sz="2200" b="1" dirty="0">
                <a:solidFill>
                  <a:schemeClr val="tx1"/>
                </a:solidFill>
                <a:latin typeface="Cera Pro" panose="00000500000000000000" pitchFamily="2" charset="0"/>
                <a:ea typeface="Open Sans SemiBold"/>
                <a:cs typeface="Open Sans SemiBold"/>
              </a:rPr>
              <a:t>Привал</a:t>
            </a:r>
            <a:r>
              <a:rPr lang="ru-RU" sz="2200" b="1" i="0" u="none" strike="noStrike" cap="none" dirty="0">
                <a:solidFill>
                  <a:schemeClr val="tx1"/>
                </a:solidFill>
                <a:latin typeface="Cera Pro" panose="00000500000000000000" pitchFamily="2" charset="0"/>
                <a:ea typeface="Open Sans SemiBold"/>
                <a:cs typeface="Open Sans SemiBold"/>
              </a:rPr>
              <a:t>. Занимательные безопасные </a:t>
            </a: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2200" b="1" i="0" u="none" strike="noStrike" cap="none" dirty="0">
                <a:solidFill>
                  <a:schemeClr val="tx1"/>
                </a:solidFill>
                <a:latin typeface="Cera Pro" panose="00000500000000000000" pitchFamily="2" charset="0"/>
                <a:ea typeface="Open Sans SemiBold"/>
                <a:cs typeface="Open Sans SemiBold"/>
              </a:rPr>
              <a:t>активности в природной среде»</a:t>
            </a:r>
            <a:endParaRPr sz="2200" b="1" i="0" u="none" strike="noStrike" cap="none" dirty="0">
              <a:solidFill>
                <a:schemeClr val="tx1"/>
              </a:solidFill>
              <a:latin typeface="Cera Pro" panose="00000500000000000000" pitchFamily="2" charset="0"/>
              <a:ea typeface="Open Sans SemiBold"/>
              <a:cs typeface="Open Sans SemiBold"/>
            </a:endParaRP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endParaRPr dirty="0">
              <a:solidFill>
                <a:schemeClr val="tx1">
                  <a:lumMod val="65000"/>
                  <a:lumOff val="35000"/>
                </a:schemeClr>
              </a:solidFill>
              <a:latin typeface="Cera Pro" panose="00000500000000000000" pitchFamily="2" charset="0"/>
            </a:endParaRPr>
          </a:p>
        </p:txBody>
      </p:sp>
      <p:sp>
        <p:nvSpPr>
          <p:cNvPr id="164" name="Google Shape;164;p21"/>
          <p:cNvSpPr txBox="1"/>
          <p:nvPr/>
        </p:nvSpPr>
        <p:spPr bwMode="auto">
          <a:xfrm>
            <a:off x="692728" y="3962320"/>
            <a:ext cx="5724636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ru-RU" sz="1800" b="1" i="1" dirty="0">
                <a:solidFill>
                  <a:schemeClr val="tx1"/>
                </a:solidFill>
                <a:latin typeface="Cera Pro" panose="00000500000000000000" pitchFamily="2" charset="0"/>
                <a:ea typeface="Open Sans"/>
                <a:cs typeface="Open Sans"/>
              </a:rPr>
              <a:t>Артемьев Игнат Владимирович</a:t>
            </a:r>
          </a:p>
          <a:p>
            <a:pPr lvl="0">
              <a:defRPr/>
            </a:pPr>
            <a:r>
              <a:rPr lang="ru-RU" b="1" i="1" dirty="0">
                <a:solidFill>
                  <a:schemeClr val="tx1"/>
                </a:solidFill>
              </a:rPr>
              <a:t>Педагог дополнительного образования</a:t>
            </a:r>
          </a:p>
          <a:p>
            <a:pPr lvl="0">
              <a:defRPr/>
            </a:pPr>
            <a:r>
              <a:rPr lang="ru-RU" b="1" i="1" dirty="0">
                <a:solidFill>
                  <a:schemeClr val="tx1"/>
                </a:solidFill>
              </a:rPr>
              <a:t>ГБУ ДО ДДТ «Фонтанка-32»</a:t>
            </a:r>
          </a:p>
          <a:p>
            <a:pPr marL="0" marR="0" lvl="0" indent="0">
              <a:spcBef>
                <a:spcPts val="0"/>
              </a:spcBef>
              <a:spcAft>
                <a:spcPts val="0"/>
              </a:spcAft>
              <a:buNone/>
              <a:defRPr/>
            </a:pPr>
            <a:endParaRPr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fade thruBlk="1"/>
      </p:transition>
    </mc:Choice>
    <mc:Fallback xmlns:w="http://schemas.openxmlformats.org/wordprocessingml/2006/main" xmlns:m="http://schemas.openxmlformats.org/officeDocument/2006/math" xmlns="">
      <p:transition spd="slow" advClick="1">
        <p:fade thruBlk="1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88000">
              <a:schemeClr val="bg1">
                <a:lumMod val="88000"/>
              </a:schemeClr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68" r="177"/>
          <a:stretch/>
        </p:blipFill>
        <p:spPr bwMode="auto">
          <a:xfrm>
            <a:off x="-4983" y="0"/>
            <a:ext cx="2025650" cy="5150735"/>
          </a:xfrm>
          <a:prstGeom prst="rect">
            <a:avLst/>
          </a:prstGeom>
        </p:spPr>
      </p:pic>
      <p:sp>
        <p:nvSpPr>
          <p:cNvPr id="177" name="Google Shape;177;p23"/>
          <p:cNvSpPr txBox="1">
            <a:spLocks noGrp="1"/>
          </p:cNvSpPr>
          <p:nvPr>
            <p:ph type="ctrTitle"/>
          </p:nvPr>
        </p:nvSpPr>
        <p:spPr bwMode="auto">
          <a:xfrm>
            <a:off x="2736011" y="267741"/>
            <a:ext cx="5942478" cy="8280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SzPts val="2400"/>
              <a:defRPr/>
            </a:pPr>
            <a:r>
              <a:rPr lang="ru-RU" dirty="0">
                <a:solidFill>
                  <a:schemeClr val="tx1"/>
                </a:solidFill>
                <a:latin typeface="Cera Pro" panose="00000500000000000000" pitchFamily="2" charset="0"/>
              </a:rPr>
              <a:t>Давайте делать паузы в словах или важность остановок</a:t>
            </a:r>
            <a:endParaRPr dirty="0">
              <a:solidFill>
                <a:schemeClr val="tx1"/>
              </a:solidFill>
              <a:latin typeface="Cera Pro" panose="00000500000000000000" pitchFamily="2" charset="0"/>
            </a:endParaRPr>
          </a:p>
        </p:txBody>
      </p:sp>
      <p:sp>
        <p:nvSpPr>
          <p:cNvPr id="179" name="Google Shape;179;p23"/>
          <p:cNvSpPr txBox="1"/>
          <p:nvPr/>
        </p:nvSpPr>
        <p:spPr bwMode="auto">
          <a:xfrm>
            <a:off x="2748011" y="1286600"/>
            <a:ext cx="6983993" cy="569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>
              <a:buClr>
                <a:schemeClr val="dk1"/>
              </a:buClr>
              <a:buSzPts val="1400"/>
              <a:defRPr/>
            </a:pPr>
            <a:r>
              <a:rPr lang="ru-RU" sz="1600" dirty="0">
                <a:solidFill>
                  <a:schemeClr val="tx1"/>
                </a:solidFill>
                <a:latin typeface="Cera Pro" panose="00000500000000000000" pitchFamily="2" charset="0"/>
              </a:rPr>
              <a:t>В любом мероприятие есть паузы, их можно заполнить игрой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608053" y="1856567"/>
            <a:ext cx="610610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buClr>
                <a:schemeClr val="dk1"/>
              </a:buClr>
              <a:buSzPts val="900"/>
              <a:defRPr/>
            </a:pP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Cera Pro" panose="00000500000000000000" pitchFamily="2" charset="0"/>
            </a:endParaRPr>
          </a:p>
          <a:p>
            <a:pPr lvl="0">
              <a:spcBef>
                <a:spcPts val="600"/>
              </a:spcBef>
              <a:buClr>
                <a:schemeClr val="dk1"/>
              </a:buClr>
              <a:buSzPts val="900"/>
              <a:defRPr/>
            </a:pPr>
            <a:r>
              <a:rPr lang="ru-RU" dirty="0">
                <a:solidFill>
                  <a:schemeClr val="tx1"/>
                </a:solidFill>
                <a:latin typeface="Cera Pro" panose="00000500000000000000" pitchFamily="2" charset="0"/>
              </a:rPr>
              <a:t> </a:t>
            </a:r>
            <a:r>
              <a:rPr lang="ru-RU" b="1" dirty="0">
                <a:solidFill>
                  <a:schemeClr val="tx1"/>
                </a:solidFill>
                <a:latin typeface="Cera Pro" panose="00000500000000000000" pitchFamily="2" charset="0"/>
              </a:rPr>
              <a:t>Игра решает три задачи:</a:t>
            </a:r>
          </a:p>
          <a:p>
            <a:pPr marL="285750" lvl="0" indent="-285750">
              <a:spcBef>
                <a:spcPts val="600"/>
              </a:spcBef>
              <a:buClr>
                <a:schemeClr val="dk1"/>
              </a:buClr>
              <a:buSzPts val="900"/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chemeClr val="tx1"/>
                </a:solidFill>
                <a:latin typeface="Cera Pro" panose="00000500000000000000" pitchFamily="2" charset="0"/>
              </a:rPr>
              <a:t>Безопасность</a:t>
            </a:r>
            <a:r>
              <a:rPr lang="ru-RU" dirty="0">
                <a:solidFill>
                  <a:schemeClr val="tx1"/>
                </a:solidFill>
                <a:latin typeface="Cera Pro" panose="00000500000000000000" pitchFamily="2" charset="0"/>
              </a:rPr>
              <a:t> — дети заняты конструктивной деятельностью, не ищут опасных развлечений.</a:t>
            </a:r>
          </a:p>
          <a:p>
            <a:pPr marL="285750" lvl="0" indent="-285750">
              <a:spcBef>
                <a:spcPts val="600"/>
              </a:spcBef>
              <a:buClr>
                <a:schemeClr val="dk1"/>
              </a:buClr>
              <a:buSzPts val="900"/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chemeClr val="tx1"/>
                </a:solidFill>
                <a:latin typeface="Cera Pro" panose="00000500000000000000" pitchFamily="2" charset="0"/>
              </a:rPr>
              <a:t>Сплочение</a:t>
            </a:r>
            <a:r>
              <a:rPr lang="ru-RU" dirty="0">
                <a:solidFill>
                  <a:schemeClr val="tx1"/>
                </a:solidFill>
                <a:latin typeface="Cera Pro" panose="00000500000000000000" pitchFamily="2" charset="0"/>
              </a:rPr>
              <a:t> — общие правила и эмоции объединяют группу.</a:t>
            </a:r>
          </a:p>
          <a:p>
            <a:pPr marL="285750" lvl="0" indent="-285750">
              <a:spcBef>
                <a:spcPts val="600"/>
              </a:spcBef>
              <a:buClr>
                <a:schemeClr val="dk1"/>
              </a:buClr>
              <a:buSzPts val="900"/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chemeClr val="tx1"/>
                </a:solidFill>
                <a:latin typeface="Cera Pro" panose="00000500000000000000" pitchFamily="2" charset="0"/>
              </a:rPr>
              <a:t>Развитие</a:t>
            </a:r>
            <a:r>
              <a:rPr lang="ru-RU" dirty="0">
                <a:solidFill>
                  <a:schemeClr val="tx1"/>
                </a:solidFill>
                <a:latin typeface="Cera Pro" panose="00000500000000000000" pitchFamily="2" charset="0"/>
              </a:rPr>
              <a:t> — даже простая игра тренирует внимание, речь, воображение или физические навыки.</a:t>
            </a:r>
          </a:p>
          <a:p>
            <a:pPr lvl="0">
              <a:spcBef>
                <a:spcPts val="600"/>
              </a:spcBef>
              <a:buClr>
                <a:schemeClr val="dk1"/>
              </a:buClr>
              <a:buSzPts val="900"/>
              <a:defRPr/>
            </a:pP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Cera Pro" panose="00000500000000000000" pitchFamily="2" charset="0"/>
            </a:endParaRPr>
          </a:p>
          <a:p>
            <a:pPr lvl="0">
              <a:spcBef>
                <a:spcPts val="600"/>
              </a:spcBef>
              <a:buClr>
                <a:schemeClr val="dk1"/>
              </a:buClr>
              <a:buSzPts val="900"/>
              <a:defRPr/>
            </a:pPr>
            <a:endParaRPr lang="en-US" dirty="0">
              <a:solidFill>
                <a:schemeClr val="bg1"/>
              </a:solidFill>
              <a:latin typeface="Cera Pro" panose="00000500000000000000" pitchFamily="2" charset="0"/>
            </a:endParaRPr>
          </a:p>
          <a:p>
            <a:pPr lvl="0">
              <a:spcBef>
                <a:spcPts val="600"/>
              </a:spcBef>
              <a:buClr>
                <a:schemeClr val="dk1"/>
              </a:buClr>
              <a:buSzPts val="900"/>
              <a:defRPr/>
            </a:pPr>
            <a:endParaRPr lang="en-US" dirty="0">
              <a:solidFill>
                <a:schemeClr val="bg1"/>
              </a:solidFill>
              <a:latin typeface="Cera Pro" panose="00000500000000000000" pitchFamily="2" charset="0"/>
            </a:endParaRPr>
          </a:p>
          <a:p>
            <a:pPr lvl="0">
              <a:spcBef>
                <a:spcPts val="600"/>
              </a:spcBef>
              <a:buClr>
                <a:schemeClr val="dk1"/>
              </a:buClr>
              <a:buSzPts val="900"/>
              <a:defRPr/>
            </a:pPr>
            <a:endParaRPr lang="en-US" dirty="0">
              <a:solidFill>
                <a:schemeClr val="bg1"/>
              </a:solidFill>
              <a:latin typeface="Cera Pro" panose="00000500000000000000" pitchFamily="2" charset="0"/>
            </a:endParaRPr>
          </a:p>
          <a:p>
            <a:pPr lvl="0">
              <a:spcBef>
                <a:spcPts val="600"/>
              </a:spcBef>
              <a:buClr>
                <a:schemeClr val="dk1"/>
              </a:buClr>
              <a:buSzPts val="900"/>
              <a:defRPr/>
            </a:pPr>
            <a:endParaRPr lang="en-US" dirty="0">
              <a:solidFill>
                <a:schemeClr val="bg1"/>
              </a:solidFill>
              <a:latin typeface="Cera Pro" panose="00000500000000000000" pitchFamily="2" charset="0"/>
            </a:endParaRPr>
          </a:p>
          <a:p>
            <a:pPr lvl="0">
              <a:spcBef>
                <a:spcPts val="600"/>
              </a:spcBef>
              <a:buClr>
                <a:schemeClr val="dk1"/>
              </a:buClr>
              <a:buSzPts val="900"/>
              <a:defRPr/>
            </a:pPr>
            <a:endParaRPr lang="en-US" dirty="0">
              <a:solidFill>
                <a:schemeClr val="bg1"/>
              </a:solidFill>
              <a:latin typeface="Cera Pro" panose="00000500000000000000" pitchFamily="2" charset="0"/>
            </a:endParaRPr>
          </a:p>
          <a:p>
            <a:pPr lvl="0">
              <a:spcBef>
                <a:spcPts val="600"/>
              </a:spcBef>
              <a:buClr>
                <a:schemeClr val="dk1"/>
              </a:buClr>
              <a:buSzPts val="900"/>
              <a:defRPr/>
            </a:pPr>
            <a:endParaRPr lang="en-US" dirty="0">
              <a:solidFill>
                <a:schemeClr val="bg1"/>
              </a:solidFill>
              <a:latin typeface="Cera Pro" panose="00000500000000000000" pitchFamily="2" charset="0"/>
            </a:endParaRPr>
          </a:p>
          <a:p>
            <a:pPr lvl="0">
              <a:spcBef>
                <a:spcPts val="600"/>
              </a:spcBef>
              <a:buClr>
                <a:schemeClr val="dk1"/>
              </a:buClr>
              <a:buSzPts val="900"/>
              <a:defRPr/>
            </a:pPr>
            <a:endParaRPr lang="ru-RU" dirty="0">
              <a:solidFill>
                <a:schemeClr val="bg1"/>
              </a:solidFill>
              <a:latin typeface="Cera Pro" panose="00000500000000000000" pitchFamily="2" charset="0"/>
            </a:endParaRPr>
          </a:p>
        </p:txBody>
      </p:sp>
      <p:sp>
        <p:nvSpPr>
          <p:cNvPr id="7" name="Google Shape;171;p22"/>
          <p:cNvSpPr txBox="1">
            <a:spLocks noGrp="1"/>
          </p:cNvSpPr>
          <p:nvPr>
            <p:ph type="sldNum" idx="12"/>
          </p:nvPr>
        </p:nvSpPr>
        <p:spPr bwMode="auto">
          <a:xfrm>
            <a:off x="8711952" y="4927476"/>
            <a:ext cx="432048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 sz="900">
                <a:solidFill>
                  <a:schemeClr val="tx1">
                    <a:lumMod val="65000"/>
                    <a:lumOff val="35000"/>
                  </a:schemeClr>
                </a:solidFill>
                <a:latin typeface="Cera Pro" panose="00000500000000000000" pitchFamily="2" charset="0"/>
              </a:rPr>
              <a:t>2</a:t>
            </a:fld>
            <a:endParaRPr sz="900" dirty="0">
              <a:solidFill>
                <a:schemeClr val="tx1">
                  <a:lumMod val="65000"/>
                  <a:lumOff val="35000"/>
                </a:schemeClr>
              </a:solidFill>
              <a:latin typeface="Cera Pro" panose="000005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fade thruBlk="1"/>
      </p:transition>
    </mc:Choice>
    <mc:Fallback xmlns:w="http://schemas.openxmlformats.org/wordprocessingml/2006/main" xmlns:m="http://schemas.openxmlformats.org/officeDocument/2006/math" xmlns="">
      <p:transition spd="slow" advClick="1">
        <p:fade thruBlk="1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68" r="177"/>
          <a:stretch/>
        </p:blipFill>
        <p:spPr bwMode="auto">
          <a:xfrm>
            <a:off x="-4983" y="0"/>
            <a:ext cx="2025650" cy="5150735"/>
          </a:xfrm>
          <a:prstGeom prst="rect">
            <a:avLst/>
          </a:prstGeom>
        </p:spPr>
      </p:pic>
      <p:sp>
        <p:nvSpPr>
          <p:cNvPr id="238" name="Google Shape;238;p30"/>
          <p:cNvSpPr txBox="1">
            <a:spLocks noGrp="1"/>
          </p:cNvSpPr>
          <p:nvPr>
            <p:ph type="title"/>
          </p:nvPr>
        </p:nvSpPr>
        <p:spPr bwMode="auto">
          <a:xfrm>
            <a:off x="4932040" y="339501"/>
            <a:ext cx="3888431" cy="62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lvl="0">
              <a:defRPr/>
            </a:pPr>
            <a:r>
              <a:rPr lang="ru-RU" b="1" dirty="0">
                <a:solidFill>
                  <a:schemeClr val="tx1"/>
                </a:solidFill>
              </a:rPr>
              <a:t>Когда группа останавливается:</a:t>
            </a:r>
            <a:endParaRPr b="1" dirty="0">
              <a:solidFill>
                <a:schemeClr val="tx1"/>
              </a:solidFill>
              <a:latin typeface="Cera Pro" panose="00000500000000000000" pitchFamily="2" charset="0"/>
            </a:endParaRPr>
          </a:p>
        </p:txBody>
      </p:sp>
      <p:sp>
        <p:nvSpPr>
          <p:cNvPr id="239" name="Google Shape;239;p30"/>
          <p:cNvSpPr txBox="1">
            <a:spLocks noGrp="1"/>
          </p:cNvSpPr>
          <p:nvPr>
            <p:ph type="body" idx="1"/>
          </p:nvPr>
        </p:nvSpPr>
        <p:spPr bwMode="auto">
          <a:xfrm>
            <a:off x="4948667" y="1305273"/>
            <a:ext cx="3893576" cy="1372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chemeClr val="tx1"/>
                </a:solidFill>
                <a:latin typeface="Cera Pro" panose="00000500000000000000" pitchFamily="2" charset="0"/>
              </a:rPr>
              <a:t>Поездка на транспорте</a:t>
            </a:r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chemeClr val="tx1"/>
                </a:solidFill>
                <a:latin typeface="Cera Pro" panose="00000500000000000000" pitchFamily="2" charset="0"/>
              </a:rPr>
              <a:t>Привал (отдых)</a:t>
            </a:r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chemeClr val="tx1"/>
                </a:solidFill>
                <a:latin typeface="Cera Pro" panose="00000500000000000000" pitchFamily="2" charset="0"/>
              </a:rPr>
              <a:t>Приемы пищи</a:t>
            </a:r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solidFill>
                  <a:schemeClr val="tx1"/>
                </a:solidFill>
                <a:latin typeface="Cera Pro" panose="00000500000000000000" pitchFamily="2" charset="0"/>
              </a:rPr>
              <a:t>Ожидание (транспорт или по иным другим причинам)</a:t>
            </a:r>
          </a:p>
          <a:p>
            <a:pPr marL="0" lvl="0" indent="0">
              <a:spcBef>
                <a:spcPts val="0"/>
              </a:spcBef>
              <a:defRPr/>
            </a:pPr>
            <a:endParaRPr lang="ru-RU" dirty="0">
              <a:latin typeface="Cera Pro" panose="00000500000000000000" pitchFamily="2" charset="0"/>
            </a:endParaRPr>
          </a:p>
          <a:p>
            <a:pPr marL="0" lvl="0" indent="0">
              <a:spcBef>
                <a:spcPts val="0"/>
              </a:spcBef>
              <a:defRPr/>
            </a:pPr>
            <a:endParaRPr dirty="0">
              <a:latin typeface="Cera Pro" panose="00000500000000000000" pitchFamily="2" charset="0"/>
            </a:endParaRPr>
          </a:p>
        </p:txBody>
      </p:sp>
      <p:sp>
        <p:nvSpPr>
          <p:cNvPr id="6" name="Google Shape;171;p22"/>
          <p:cNvSpPr txBox="1">
            <a:spLocks noGrp="1"/>
          </p:cNvSpPr>
          <p:nvPr>
            <p:ph type="sldNum" idx="12"/>
          </p:nvPr>
        </p:nvSpPr>
        <p:spPr bwMode="auto">
          <a:xfrm>
            <a:off x="8692039" y="4927476"/>
            <a:ext cx="432048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 sz="900">
                <a:solidFill>
                  <a:schemeClr val="tx1">
                    <a:lumMod val="65000"/>
                    <a:lumOff val="35000"/>
                  </a:schemeClr>
                </a:solidFill>
                <a:latin typeface="Cera Pro" panose="00000500000000000000" pitchFamily="2" charset="0"/>
              </a:rPr>
              <a:t>3</a:t>
            </a:fld>
            <a:endParaRPr sz="900" dirty="0">
              <a:solidFill>
                <a:schemeClr val="tx1">
                  <a:lumMod val="65000"/>
                  <a:lumOff val="35000"/>
                </a:schemeClr>
              </a:solidFill>
              <a:latin typeface="Cera Pro" panose="00000500000000000000" pitchFamily="2" charset="0"/>
            </a:endParaRPr>
          </a:p>
        </p:txBody>
      </p:sp>
      <p:sp>
        <p:nvSpPr>
          <p:cNvPr id="10" name="Google Shape;238;p30"/>
          <p:cNvSpPr txBox="1">
            <a:spLocks/>
          </p:cNvSpPr>
          <p:nvPr/>
        </p:nvSpPr>
        <p:spPr bwMode="auto">
          <a:xfrm>
            <a:off x="4808708" y="3265716"/>
            <a:ext cx="3805356" cy="651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>
              <a:defRPr/>
            </a:pPr>
            <a:r>
              <a:rPr lang="ru-RU" sz="1400" dirty="0">
                <a:solidFill>
                  <a:schemeClr val="tx1"/>
                </a:solidFill>
                <a:latin typeface="Cera Pro" panose="00000500000000000000" pitchFamily="2" charset="0"/>
              </a:rPr>
              <a:t>Для разных случаев, мест и состояния группы подходят разные типы игр</a:t>
            </a: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8" r="8288"/>
          <a:stretch>
            <a:fillRect/>
          </a:stretch>
        </p:blipFill>
        <p:spPr/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fade thruBlk="1"/>
      </p:transition>
    </mc:Choice>
    <mc:Fallback xmlns:w="http://schemas.openxmlformats.org/wordprocessingml/2006/main" xmlns:m="http://schemas.openxmlformats.org/officeDocument/2006/math" xmlns="">
      <p:transition spd="slow" advClick="1">
        <p:fade thruBlk="1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68" r="177"/>
          <a:stretch/>
        </p:blipFill>
        <p:spPr bwMode="auto">
          <a:xfrm>
            <a:off x="-4983" y="0"/>
            <a:ext cx="2025650" cy="5150735"/>
          </a:xfrm>
          <a:prstGeom prst="rect">
            <a:avLst/>
          </a:prstGeom>
        </p:spPr>
      </p:pic>
      <p:sp>
        <p:nvSpPr>
          <p:cNvPr id="6" name="Google Shape;171;p22"/>
          <p:cNvSpPr txBox="1">
            <a:spLocks noGrp="1"/>
          </p:cNvSpPr>
          <p:nvPr>
            <p:ph type="sldNum" idx="12"/>
          </p:nvPr>
        </p:nvSpPr>
        <p:spPr bwMode="auto"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 sz="900">
                <a:solidFill>
                  <a:schemeClr val="tx1">
                    <a:lumMod val="65000"/>
                    <a:lumOff val="35000"/>
                  </a:schemeClr>
                </a:solidFill>
                <a:latin typeface="Cera Pro" panose="00000500000000000000" pitchFamily="2" charset="0"/>
              </a:rPr>
              <a:t>4</a:t>
            </a:fld>
            <a:endParaRPr sz="900" dirty="0">
              <a:solidFill>
                <a:schemeClr val="tx1">
                  <a:lumMod val="65000"/>
                  <a:lumOff val="35000"/>
                </a:schemeClr>
              </a:solidFill>
              <a:latin typeface="Cera Pro" panose="00000500000000000000" pitchFamily="2" charset="0"/>
            </a:endParaRPr>
          </a:p>
        </p:txBody>
      </p:sp>
      <p:sp>
        <p:nvSpPr>
          <p:cNvPr id="238" name="Google Shape;238;p30"/>
          <p:cNvSpPr txBox="1">
            <a:spLocks noGrp="1"/>
          </p:cNvSpPr>
          <p:nvPr>
            <p:ph type="title"/>
          </p:nvPr>
        </p:nvSpPr>
        <p:spPr bwMode="auto">
          <a:xfrm>
            <a:off x="4786567" y="464192"/>
            <a:ext cx="3888431" cy="803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algn="ctr">
              <a:defRPr/>
            </a:pPr>
            <a:r>
              <a:rPr lang="ru-RU" b="1" dirty="0">
                <a:solidFill>
                  <a:schemeClr val="bg1"/>
                </a:solidFill>
                <a:latin typeface="Cera Pro" panose="00000500000000000000" pitchFamily="2" charset="0"/>
              </a:rPr>
              <a:t>Виды игр</a:t>
            </a:r>
            <a:endParaRPr b="1" dirty="0">
              <a:solidFill>
                <a:schemeClr val="bg1"/>
              </a:solidFill>
              <a:latin typeface="Cera Pro" panose="00000500000000000000" pitchFamily="2" charset="0"/>
            </a:endParaRPr>
          </a:p>
        </p:txBody>
      </p:sp>
      <p:sp>
        <p:nvSpPr>
          <p:cNvPr id="239" name="Google Shape;239;p30"/>
          <p:cNvSpPr txBox="1">
            <a:spLocks noGrp="1"/>
          </p:cNvSpPr>
          <p:nvPr>
            <p:ph type="body" idx="1"/>
          </p:nvPr>
        </p:nvSpPr>
        <p:spPr bwMode="auto">
          <a:xfrm>
            <a:off x="4786567" y="1692625"/>
            <a:ext cx="4118441" cy="2484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71450" indent="-1714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ru-RU" sz="1400" b="1" dirty="0"/>
              <a:t>Игры на привале (стоянка, поляна, парк)</a:t>
            </a:r>
            <a:endParaRPr lang="ru-RU" sz="1400" dirty="0"/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ru-RU" sz="1400" dirty="0">
              <a:latin typeface="Cera Pro" panose="00000500000000000000" pitchFamily="2" charset="0"/>
            </a:endParaRPr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ru-RU" sz="1400" b="1" dirty="0"/>
              <a:t>Словесные игры во время длительного перехода</a:t>
            </a:r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ru-RU" sz="1400" b="1" dirty="0"/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ru-RU" sz="1400" b="1" dirty="0"/>
              <a:t>Игры, когда ждём транспорт</a:t>
            </a:r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ru-RU" sz="1400" b="1" dirty="0">
              <a:latin typeface="Cera Pro" panose="00000500000000000000" pitchFamily="2" charset="0"/>
            </a:endParaRPr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ru-RU" sz="1400" b="1" dirty="0"/>
              <a:t>Игры в транспорте</a:t>
            </a:r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endParaRPr lang="ru-RU" sz="1400" b="1" dirty="0">
              <a:latin typeface="Cera Pro" panose="00000500000000000000" pitchFamily="2" charset="0"/>
            </a:endParaRPr>
          </a:p>
          <a:p>
            <a:pPr marL="171450" lvl="0" indent="-1714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ru-RU" sz="1400" b="1" dirty="0"/>
              <a:t>Игры на знакомство и сплочение</a:t>
            </a:r>
            <a:endParaRPr sz="1400" dirty="0">
              <a:latin typeface="Cera Pro" panose="00000500000000000000" pitchFamily="2" charset="0"/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445" r="32445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030517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fade thruBlk="1"/>
      </p:transition>
    </mc:Choice>
    <mc:Fallback xmlns:w="http://schemas.openxmlformats.org/wordprocessingml/2006/main" xmlns:m="http://schemas.openxmlformats.org/officeDocument/2006/math" xmlns="">
      <p:transition spd="slow" advClick="1">
        <p:fade thruBlk="1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01BFF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68" r="177"/>
          <a:stretch/>
        </p:blipFill>
        <p:spPr bwMode="auto">
          <a:xfrm>
            <a:off x="-4983" y="0"/>
            <a:ext cx="2025650" cy="5150735"/>
          </a:xfrm>
          <a:prstGeom prst="rect">
            <a:avLst/>
          </a:prstGeom>
        </p:spPr>
      </p:pic>
      <p:sp>
        <p:nvSpPr>
          <p:cNvPr id="238" name="Google Shape;238;p30"/>
          <p:cNvSpPr txBox="1">
            <a:spLocks noGrp="1"/>
          </p:cNvSpPr>
          <p:nvPr>
            <p:ph type="title"/>
          </p:nvPr>
        </p:nvSpPr>
        <p:spPr bwMode="auto">
          <a:xfrm>
            <a:off x="4932040" y="339501"/>
            <a:ext cx="3888431" cy="5375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/>
            </a:pPr>
            <a:r>
              <a:rPr lang="ru-RU" b="1" dirty="0">
                <a:solidFill>
                  <a:schemeClr val="tx1"/>
                </a:solidFill>
                <a:latin typeface="Cera Pro" panose="00000500000000000000" pitchFamily="2" charset="0"/>
              </a:rPr>
              <a:t>Паузы – это важно</a:t>
            </a:r>
            <a:endParaRPr b="1" dirty="0">
              <a:solidFill>
                <a:schemeClr val="tx1"/>
              </a:solidFill>
              <a:latin typeface="Cera Pro" panose="00000500000000000000" pitchFamily="2" charset="0"/>
            </a:endParaRPr>
          </a:p>
        </p:txBody>
      </p:sp>
      <p:sp>
        <p:nvSpPr>
          <p:cNvPr id="239" name="Google Shape;239;p30"/>
          <p:cNvSpPr txBox="1">
            <a:spLocks noGrp="1"/>
          </p:cNvSpPr>
          <p:nvPr>
            <p:ph type="body" idx="1"/>
          </p:nvPr>
        </p:nvSpPr>
        <p:spPr bwMode="auto">
          <a:xfrm>
            <a:off x="4948666" y="1025236"/>
            <a:ext cx="3924745" cy="1092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0" lvl="0" indent="0">
              <a:spcBef>
                <a:spcPts val="0"/>
              </a:spcBef>
              <a:defRPr/>
            </a:pPr>
            <a:r>
              <a:rPr lang="ru-RU" sz="1400" dirty="0">
                <a:solidFill>
                  <a:schemeClr val="tx1"/>
                </a:solidFill>
                <a:latin typeface="Cera Pro" panose="00000500000000000000" charset="0"/>
              </a:rPr>
              <a:t>Качественно организовать привал всегда не просто (основное внимание на мероприятия, на остановки уже не хватает сил), но по статистике 90% несчастных случаев когда дети предоставлены сами себе</a:t>
            </a:r>
            <a:endParaRPr lang="en-US" sz="1400" dirty="0">
              <a:solidFill>
                <a:schemeClr val="tx1"/>
              </a:solidFill>
              <a:latin typeface="Cera Pro" panose="00000500000000000000" charset="0"/>
            </a:endParaRPr>
          </a:p>
          <a:p>
            <a:pPr marL="0" lvl="0" indent="0">
              <a:spcBef>
                <a:spcPts val="0"/>
              </a:spcBef>
              <a:defRPr/>
            </a:pPr>
            <a:endParaRPr lang="en-US" dirty="0">
              <a:latin typeface="Cera Pro" panose="00000500000000000000" charset="0"/>
            </a:endParaRPr>
          </a:p>
          <a:p>
            <a:pPr marL="0" lvl="0" indent="0">
              <a:spcBef>
                <a:spcPts val="0"/>
              </a:spcBef>
              <a:defRPr/>
            </a:pPr>
            <a:endParaRPr dirty="0">
              <a:latin typeface="Cera Pro" panose="00000500000000000000" charset="0"/>
            </a:endParaRP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28" r="26528"/>
          <a:stretch>
            <a:fillRect/>
          </a:stretch>
        </p:blipFill>
        <p:spPr bwMode="auto">
          <a:xfrm>
            <a:off x="1352550" y="0"/>
            <a:ext cx="3219450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6" name="Google Shape;171;p22"/>
          <p:cNvSpPr txBox="1">
            <a:spLocks noGrp="1"/>
          </p:cNvSpPr>
          <p:nvPr>
            <p:ph type="sldNum" idx="12"/>
          </p:nvPr>
        </p:nvSpPr>
        <p:spPr bwMode="auto">
          <a:xfrm>
            <a:off x="8692039" y="4927476"/>
            <a:ext cx="432048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 sz="900">
                <a:solidFill>
                  <a:schemeClr val="tx1">
                    <a:lumMod val="65000"/>
                    <a:lumOff val="35000"/>
                  </a:schemeClr>
                </a:solidFill>
                <a:latin typeface="Cera Pro" panose="00000500000000000000" pitchFamily="2" charset="0"/>
              </a:rPr>
              <a:t>5</a:t>
            </a:fld>
            <a:endParaRPr sz="900" dirty="0">
              <a:solidFill>
                <a:schemeClr val="tx1">
                  <a:lumMod val="65000"/>
                  <a:lumOff val="35000"/>
                </a:schemeClr>
              </a:solidFill>
              <a:latin typeface="Cera Pro" panose="00000500000000000000" pitchFamily="2" charset="0"/>
            </a:endParaRPr>
          </a:p>
        </p:txBody>
      </p:sp>
      <p:sp>
        <p:nvSpPr>
          <p:cNvPr id="8" name="Google Shape;238;p30"/>
          <p:cNvSpPr txBox="1">
            <a:spLocks/>
          </p:cNvSpPr>
          <p:nvPr/>
        </p:nvSpPr>
        <p:spPr bwMode="auto">
          <a:xfrm>
            <a:off x="4966822" y="2439264"/>
            <a:ext cx="3888431" cy="62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r>
              <a:rPr lang="ru-RU" b="1" dirty="0">
                <a:solidFill>
                  <a:schemeClr val="tx1"/>
                </a:solidFill>
                <a:latin typeface="Cera Pro" panose="00000500000000000000" pitchFamily="2" charset="0"/>
              </a:rPr>
              <a:t>Что может помочь</a:t>
            </a:r>
          </a:p>
        </p:txBody>
      </p:sp>
      <p:sp>
        <p:nvSpPr>
          <p:cNvPr id="9" name="Google Shape;239;p30"/>
          <p:cNvSpPr txBox="1">
            <a:spLocks/>
          </p:cNvSpPr>
          <p:nvPr/>
        </p:nvSpPr>
        <p:spPr bwMode="auto">
          <a:xfrm>
            <a:off x="4963646" y="3064039"/>
            <a:ext cx="3924745" cy="1092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L="914400" marR="0" lvl="1" indent="-298450" algn="l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–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L="1371600" marR="0" lvl="2" indent="-295274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Char char="•"/>
              <a:defRPr sz="105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L="1828800" marR="0" lvl="3" indent="-29210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–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L="2286000" marR="0" lvl="4" indent="-298450" algn="l">
              <a:lnSpc>
                <a:spcPct val="100000"/>
              </a:lnSpc>
              <a:spcBef>
                <a:spcPts val="22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»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L="2743200" marR="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marL="171450" indent="-1714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chemeClr val="tx1"/>
                </a:solidFill>
                <a:latin typeface="Cera Pro" panose="00000500000000000000" charset="0"/>
              </a:rPr>
              <a:t>Старшие воспитанники, выпускники</a:t>
            </a:r>
          </a:p>
          <a:p>
            <a:pPr marL="171450" indent="-1714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chemeClr val="tx1"/>
                </a:solidFill>
                <a:latin typeface="Cera Pro" panose="00000500000000000000" charset="0"/>
              </a:rPr>
              <a:t>Культура группы</a:t>
            </a:r>
          </a:p>
          <a:p>
            <a:pPr marL="171450" indent="-171450"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chemeClr val="tx1"/>
                </a:solidFill>
                <a:latin typeface="Cera Pro" panose="00000500000000000000" charset="0"/>
              </a:rPr>
              <a:t>Планирование привалов</a:t>
            </a:r>
          </a:p>
          <a:p>
            <a:pPr marL="0" indent="0">
              <a:spcBef>
                <a:spcPts val="0"/>
              </a:spcBef>
              <a:defRPr/>
            </a:pPr>
            <a:endParaRPr lang="ru-RU" dirty="0">
              <a:latin typeface="Cera Pro" panose="0000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046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fade thruBlk="1"/>
      </p:transition>
    </mc:Choice>
    <mc:Fallback xmlns:w="http://schemas.openxmlformats.org/wordprocessingml/2006/main" xmlns:m="http://schemas.openxmlformats.org/officeDocument/2006/math" xmlns="">
      <p:transition spd="slow" advClick="1">
        <p:fade thruBlk="1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 smtClean="0"/>
              <a:t>6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750906" cy="24966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966" y="14798"/>
            <a:ext cx="3568147" cy="23750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9846"/>
            <a:ext cx="4044821" cy="283880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821" y="2404644"/>
            <a:ext cx="4363180" cy="290424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950" y="14798"/>
            <a:ext cx="3996110" cy="2997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29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solidFill>
          <a:srgbClr val="F26F21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68" r="177"/>
          <a:stretch/>
        </p:blipFill>
        <p:spPr bwMode="auto">
          <a:xfrm>
            <a:off x="-4983" y="0"/>
            <a:ext cx="2025650" cy="5150735"/>
          </a:xfrm>
          <a:prstGeom prst="rect">
            <a:avLst/>
          </a:prstGeom>
        </p:spPr>
      </p:pic>
      <p:sp>
        <p:nvSpPr>
          <p:cNvPr id="238" name="Google Shape;238;p30"/>
          <p:cNvSpPr txBox="1">
            <a:spLocks noGrp="1"/>
          </p:cNvSpPr>
          <p:nvPr>
            <p:ph type="title"/>
          </p:nvPr>
        </p:nvSpPr>
        <p:spPr bwMode="auto">
          <a:xfrm>
            <a:off x="3352622" y="232623"/>
            <a:ext cx="4752287" cy="62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/>
            </a:pPr>
            <a:r>
              <a:rPr lang="ru-RU" b="1" dirty="0">
                <a:solidFill>
                  <a:schemeClr val="tx1"/>
                </a:solidFill>
                <a:latin typeface="Cera Pro" panose="00000500000000000000" pitchFamily="2" charset="0"/>
              </a:rPr>
              <a:t>Чем мы можем поделиться</a:t>
            </a:r>
            <a:endParaRPr b="1" dirty="0">
              <a:solidFill>
                <a:schemeClr val="tx1"/>
              </a:solidFill>
              <a:latin typeface="Cera Pro" panose="00000500000000000000" pitchFamily="2" charset="0"/>
            </a:endParaRPr>
          </a:p>
        </p:txBody>
      </p:sp>
      <p:sp>
        <p:nvSpPr>
          <p:cNvPr id="6" name="Google Shape;171;p22"/>
          <p:cNvSpPr txBox="1">
            <a:spLocks noGrp="1"/>
          </p:cNvSpPr>
          <p:nvPr>
            <p:ph type="sldNum" idx="12"/>
          </p:nvPr>
        </p:nvSpPr>
        <p:spPr bwMode="auto">
          <a:xfrm>
            <a:off x="8704071" y="4927476"/>
            <a:ext cx="432048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 sz="900">
                <a:solidFill>
                  <a:schemeClr val="tx1">
                    <a:lumMod val="65000"/>
                    <a:lumOff val="35000"/>
                  </a:schemeClr>
                </a:solidFill>
                <a:latin typeface="Cera Pro" panose="00000500000000000000" pitchFamily="2" charset="0"/>
              </a:rPr>
              <a:t>7</a:t>
            </a:fld>
            <a:endParaRPr sz="900" dirty="0">
              <a:solidFill>
                <a:schemeClr val="tx1">
                  <a:lumMod val="65000"/>
                  <a:lumOff val="35000"/>
                </a:schemeClr>
              </a:solidFill>
              <a:latin typeface="Cera Pro" panose="00000500000000000000" pitchFamily="2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>
          <a:xfrm>
            <a:off x="4243309" y="1370508"/>
            <a:ext cx="4752286" cy="697283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schemeClr val="tx1"/>
                </a:solidFill>
              </a:rPr>
              <a:t>Много разных игр и методических наработок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39" y="857399"/>
            <a:ext cx="1882498" cy="1882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93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fade thruBlk="1"/>
      </p:transition>
    </mc:Choice>
    <mc:Fallback xmlns:w="http://schemas.openxmlformats.org/wordprocessingml/2006/main" xmlns:m="http://schemas.openxmlformats.org/officeDocument/2006/math" xmlns="">
      <p:transition spd="slow" advClick="1">
        <p:fade thruBlk="1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bg>
      <p:bgPr>
        <a:gradFill flip="none" rotWithShape="1">
          <a:gsLst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68" r="177"/>
          <a:stretch/>
        </p:blipFill>
        <p:spPr bwMode="auto">
          <a:xfrm>
            <a:off x="-4983" y="0"/>
            <a:ext cx="2025650" cy="5150735"/>
          </a:xfrm>
          <a:prstGeom prst="rect">
            <a:avLst/>
          </a:prstGeom>
        </p:spPr>
      </p:pic>
      <p:sp>
        <p:nvSpPr>
          <p:cNvPr id="238" name="Google Shape;238;p30"/>
          <p:cNvSpPr txBox="1">
            <a:spLocks noGrp="1"/>
          </p:cNvSpPr>
          <p:nvPr>
            <p:ph type="title"/>
          </p:nvPr>
        </p:nvSpPr>
        <p:spPr bwMode="auto">
          <a:xfrm>
            <a:off x="4932040" y="339501"/>
            <a:ext cx="3888431" cy="62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/>
            </a:pP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ra Pro" panose="00000500000000000000" pitchFamily="2" charset="0"/>
              </a:rPr>
              <a:t>Спасибо за внимание</a:t>
            </a:r>
            <a:endParaRPr b="1" dirty="0">
              <a:solidFill>
                <a:schemeClr val="tx1">
                  <a:lumMod val="65000"/>
                  <a:lumOff val="35000"/>
                </a:schemeClr>
              </a:solidFill>
              <a:latin typeface="Cera Pro" panose="00000500000000000000" pitchFamily="2" charset="0"/>
            </a:endParaRPr>
          </a:p>
        </p:txBody>
      </p:sp>
      <p:pic>
        <p:nvPicPr>
          <p:cNvPr id="2" name="Рисунок 1"/>
          <p:cNvPicPr>
            <a:picLocks noGrp="1" noChangeAspect="1"/>
          </p:cNvPicPr>
          <p:nvPr>
            <p:ph type="pic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28" r="26528"/>
          <a:stretch>
            <a:fillRect/>
          </a:stretch>
        </p:blipFill>
        <p:spPr bwMode="auto">
          <a:xfrm>
            <a:off x="1207078" y="0"/>
            <a:ext cx="3219450" cy="5143500"/>
          </a:xfrm>
          <a:prstGeom prst="rect">
            <a:avLst/>
          </a:prstGeom>
          <a:solidFill>
            <a:srgbClr val="D8D8D8"/>
          </a:solidFill>
          <a:ln>
            <a:noFill/>
          </a:ln>
        </p:spPr>
      </p:pic>
      <p:sp>
        <p:nvSpPr>
          <p:cNvPr id="6" name="Google Shape;171;p22"/>
          <p:cNvSpPr txBox="1">
            <a:spLocks noGrp="1"/>
          </p:cNvSpPr>
          <p:nvPr>
            <p:ph type="sldNum" idx="12"/>
          </p:nvPr>
        </p:nvSpPr>
        <p:spPr bwMode="auto">
          <a:xfrm>
            <a:off x="8710087" y="4927476"/>
            <a:ext cx="432048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ru-RU" sz="900">
                <a:solidFill>
                  <a:schemeClr val="tx1">
                    <a:lumMod val="65000"/>
                    <a:lumOff val="35000"/>
                  </a:schemeClr>
                </a:solidFill>
                <a:latin typeface="Cera Pro" panose="00000500000000000000" pitchFamily="2" charset="0"/>
              </a:rPr>
              <a:t>8</a:t>
            </a:fld>
            <a:endParaRPr sz="900" dirty="0">
              <a:solidFill>
                <a:schemeClr val="tx1">
                  <a:lumMod val="65000"/>
                  <a:lumOff val="35000"/>
                </a:schemeClr>
              </a:solidFill>
              <a:latin typeface="Cera Pro" panose="00000500000000000000" pitchFamily="2" charset="0"/>
            </a:endParaRPr>
          </a:p>
        </p:txBody>
      </p:sp>
      <p:sp>
        <p:nvSpPr>
          <p:cNvPr id="8" name="Google Shape;238;p30"/>
          <p:cNvSpPr txBox="1">
            <a:spLocks/>
          </p:cNvSpPr>
          <p:nvPr/>
        </p:nvSpPr>
        <p:spPr bwMode="auto">
          <a:xfrm>
            <a:off x="4932039" y="1666074"/>
            <a:ext cx="3888432" cy="8173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r>
              <a:rPr lang="ru-RU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ra Pro" panose="00000500000000000000" pitchFamily="2" charset="0"/>
              </a:rPr>
              <a:t>Время поиграть</a:t>
            </a:r>
          </a:p>
        </p:txBody>
      </p:sp>
    </p:spTree>
    <p:extLst>
      <p:ext uri="{BB962C8B-B14F-4D97-AF65-F5344CB8AC3E}">
        <p14:creationId xmlns:p14="http://schemas.microsoft.com/office/powerpoint/2010/main" val="2544709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:fade thruBlk="1"/>
      </p:transition>
    </mc:Choice>
    <mc:Fallback xmlns:w="http://schemas.openxmlformats.org/wordprocessingml/2006/main" xmlns:m="http://schemas.openxmlformats.org/officeDocument/2006/math" xmlns="">
      <p:transition spd="slow" advClick="1">
        <p:fade thruBlk="1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877</TotalTime>
  <Words>215</Words>
  <Application>Microsoft Office PowerPoint</Application>
  <DocSecurity>0</DocSecurity>
  <PresentationFormat>Экран (16:9)</PresentationFormat>
  <Paragraphs>51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Cera Pro</vt:lpstr>
      <vt:lpstr>Тема Office</vt:lpstr>
      <vt:lpstr>Презентация PowerPoint</vt:lpstr>
      <vt:lpstr>Давайте делать паузы в словах или важность остановок</vt:lpstr>
      <vt:lpstr>Когда группа останавливается:</vt:lpstr>
      <vt:lpstr>Виды игр</vt:lpstr>
      <vt:lpstr>Паузы – это важно</vt:lpstr>
      <vt:lpstr>Презентация PowerPoint</vt:lpstr>
      <vt:lpstr>Чем мы можем поделиться</vt:lpstr>
      <vt:lpstr>Спасибо за внимание</vt:lpstr>
    </vt:vector>
  </TitlesOfParts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Вялкова Ольга Николаевна</dc:creator>
  <cp:lastModifiedBy>Pakhomov</cp:lastModifiedBy>
  <cp:revision>53</cp:revision>
  <dcterms:modified xsi:type="dcterms:W3CDTF">2026-03-31T20:10:20Z</dcterms:modified>
  <dc:identifier/>
  <dc:language/>
  <cp:version/>
</cp:coreProperties>
</file>