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3949D9-6BE8-B1F8-27D3-2BE52B543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C1DA84B-D3C5-DA2D-FDB0-BA1DBECB3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8E48A-F329-4779-B1CB-FE2302703AAD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0EF7324-ABF3-EF62-381C-14477FE0D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1BD1EE7-9164-A1BD-1AC1-DA4C59BDB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A7880-343E-477E-A154-EBF96D5C7A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0944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4490AB-5F59-FEF8-3679-68EECD3BB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17A8A7B-E210-9083-0B3A-52A3869097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FD7F586-7553-07A5-5E31-9587C12535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C8E48A-F329-4779-B1CB-FE2302703AAD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4A2D880-93F4-5DB9-AE95-E8B87127DA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63792EE-863D-02D2-DCC0-1DB17D0338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A7880-343E-477E-A154-EBF96D5C7A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898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090DDE2C-7B15-5EC8-A8E7-5924FDF8F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47CE9E2-0C28-AF00-44BE-464E65B5118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8096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F87EF051-6CE0-D646-CED0-212C18158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4267DD1-00E3-FFAD-2FFF-1ED500FD80D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6986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7BCCA94F-52B4-30DF-E437-5FFC4B3A3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38F6B2F-82FD-A601-D1EB-ADEFF41C4FE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28994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2517653F-AE84-93CB-1AA0-681C21DCF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B7E98CB-CE2A-D973-4653-15A290A036C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1454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49AC07C0-4E1D-4EF9-9E6A-CEEF68256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98FD349-8663-77A9-755B-E3465B80E3E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08769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E58E9377-D288-4DB1-0703-4BB3CF4FC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EE43FE0-9D0B-6376-374E-093FE34E36B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83432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D7D51EC2-C419-28E3-9433-06624DF80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093EB1D-1A90-3F32-9D81-1552FF8E866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47504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757AFD9A-73F3-FD1D-C618-96A265BB0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F05986E-7821-FF6B-9776-2911C6D32EA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73509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BB1CA5C2-13DF-8716-737A-1CE81FA8B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162D6F9-BA8C-480E-2FE3-C1120F25CD4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593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C0B17779-42DC-0FD1-B284-C55D279B1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BFE16A3-6B36-F374-715E-7FF9CB1D61C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76282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A6C466FA-0043-89B5-4F0D-F8EFF5C20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98C6C2F-63F8-19C1-1757-8CB0801EBC8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22025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BADD8F6A-F0B1-6194-6B91-DAED59FD6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67F73F2-7E2B-0F85-3F9A-E06B8CBD646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4373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53C0E4A9-0FBB-FBF0-145D-47E9F51C4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E421DF2-98C9-0A96-6053-CB4DEA3DC0F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375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EAE44695-F5DD-6B7A-8C59-913C8F53F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DD04195-4BBD-9AB8-746C-28387B2BAD9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795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27E1F2C1-4459-CF70-DA82-B73019D56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C3886DC-23DE-A993-C83F-7F9165271BE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806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96853279-9D5D-11A0-410D-E2A51877A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7EB23F6-0E78-915B-F6D4-2719DB52746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9389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BF074C88-A2E5-390C-D1C4-88C16BB06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94B2113-36F2-11BB-5148-6C616D88AFA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5784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92F1E47E-6EA8-2635-EFE1-F5720F39D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35BAA27-5FA2-1417-D206-E1DDF27E331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15175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A7FD6E3D-2D3E-2A39-7EF7-BCA39D7B9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6434525-981B-E488-B879-BA0FCED9810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60501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8C4B345C-6D69-7534-0C99-4F2B66B18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3EC18D0-6122-4F97-2D6E-99B0A2AADA5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57756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E557CFEB-2863-0FFB-4436-EACC29436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689262A-EC70-B0D6-F633-ACD79D1A900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4282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Юрий Дедушкевич</dc:creator>
  <cp:lastModifiedBy>Юрий Дедушкевич</cp:lastModifiedBy>
  <cp:revision>1</cp:revision>
  <dcterms:created xsi:type="dcterms:W3CDTF">2026-02-09T13:15:36Z</dcterms:created>
  <dcterms:modified xsi:type="dcterms:W3CDTF">2026-02-09T13:15:36Z</dcterms:modified>
</cp:coreProperties>
</file>