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357" r:id="rId4"/>
    <p:sldId id="363" r:id="rId5"/>
    <p:sldId id="342" r:id="rId6"/>
    <p:sldId id="348" r:id="rId7"/>
    <p:sldId id="364" r:id="rId8"/>
    <p:sldId id="362" r:id="rId9"/>
    <p:sldId id="355" r:id="rId10"/>
    <p:sldId id="35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CFFAB-07B5-4558-B46B-AB2C5EFE5064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BC8C4-E8C4-402A-961C-14A48C90DE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5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86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3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04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28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7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86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7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6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41666-0E24-493D-A94F-BB2331566A76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19CCD-79BC-4393-8448-A392E61A1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9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1278" y="3499240"/>
            <a:ext cx="10094026" cy="769723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ТУРИЗМ КАК ФОРМА ОРГАНИЗАЦИИ РАБОТЫ С ДЕТЬМИ В ТУРИСТСКИХ ОБЪЕДИНЕНИЯХ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49308" y="5093170"/>
            <a:ext cx="4175568" cy="120087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Опутникова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Валентина Павловна,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ГБОУ школа №456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3599" y="6294040"/>
            <a:ext cx="307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Санкт-Петербург, 2026г.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6C1C8-AD8D-2F35-FC84-6B7623BE6971}"/>
              </a:ext>
            </a:extLst>
          </p:cNvPr>
          <p:cNvSpPr txBox="1"/>
          <p:nvPr/>
        </p:nvSpPr>
        <p:spPr>
          <a:xfrm>
            <a:off x="866899" y="165467"/>
            <a:ext cx="10248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СРЕДНЯЯ ОБЩЕОБРАЗОВАТЕЛЬНАЯ ШКОЛА №456 КОЛПИНСКОГО РАЙОНА САНКТ-ПЕТЕРБУРГА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3CCFA4-7593-B4D8-85A4-87F954B4B28A}"/>
              </a:ext>
            </a:extLst>
          </p:cNvPr>
          <p:cNvSpPr txBox="1"/>
          <p:nvPr/>
        </p:nvSpPr>
        <p:spPr>
          <a:xfrm>
            <a:off x="771896" y="2317563"/>
            <a:ext cx="10759044" cy="837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3000"/>
              </a:lnSpc>
              <a:spcAft>
                <a:spcPts val="60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Городская научно-практическая туристско-краеведческая конференция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3000"/>
              </a:lnSpc>
              <a:spcAft>
                <a:spcPts val="600"/>
              </a:spcAft>
              <a:buNone/>
            </a:pPr>
            <a:r>
              <a:rPr lang="ru-RU" sz="20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«ПОЛЕВЫЕ ФОРМЫ РАБОТЫ С ДЕТЬМИ: ТРАДИЦИИ И ИННОВАЦИИ»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DDB268-25DC-595D-F508-5BFAE37C2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315" y="788501"/>
            <a:ext cx="977878" cy="13321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F38E87-6377-F778-4082-9B8F5B543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4" y="810815"/>
            <a:ext cx="1651483" cy="13321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99EAB2-CAF3-CF91-DD61-D0D69DFAC8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780" y="771222"/>
            <a:ext cx="1460524" cy="14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5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24ACD-3B3F-75EF-70D0-4022EFF83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45" y="2766218"/>
            <a:ext cx="9037122" cy="132556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9266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314" y="-77104"/>
            <a:ext cx="10515600" cy="82636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ТУРИСТСКИЕ ОБЪЕДИНЕНИЯ ШКОЛЫ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2" y="545344"/>
            <a:ext cx="2864811" cy="214860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574" y="1046300"/>
            <a:ext cx="2674408" cy="2005806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rcRect t="1884" r="19302"/>
          <a:stretch>
            <a:fillRect/>
          </a:stretch>
        </p:blipFill>
        <p:spPr>
          <a:xfrm>
            <a:off x="1276043" y="2125495"/>
            <a:ext cx="2311847" cy="15811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14" y="761232"/>
            <a:ext cx="2414731" cy="32196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0" y="5020798"/>
            <a:ext cx="3117008" cy="17533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5977" y="3377392"/>
            <a:ext cx="1999951" cy="266660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13698" y="587807"/>
            <a:ext cx="338086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туристского кружка школы.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туристского клуба «Пилигрим».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2003-2004гг.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Реализация проекта «Шаг к здоровью».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Открытие центра развития дополнительного образования «Пилигрим». Комплексная программа «Комбинированный туризм».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Открытие школьного спортивного клуба «Рекорд»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2012г.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программы физкультурно-спортивной направленности «Спортивный туризм» (7 лет).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программы туристско-краеведческой направленности «Спортивный туризм. Маршруты» (5 лет).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2BA1F5-E939-663D-DE53-4A2774EC4C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5928" y="4317782"/>
            <a:ext cx="3102687" cy="23438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8716A6-51C6-37D8-406F-2CD09B5EF0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861" y="3336929"/>
            <a:ext cx="2614268" cy="174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F7D35-8902-902B-028E-C0FF0ADD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88" y="225632"/>
            <a:ext cx="4821381" cy="1769423"/>
          </a:xfrm>
        </p:spPr>
        <p:txBody>
          <a:bodyPr>
            <a:normAutofit fontScale="90000"/>
          </a:bodyPr>
          <a:lstStyle/>
          <a:p>
            <a:pPr indent="450215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Семейный туризм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временный выезд членов семьи за пределы постоянного места жительства.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B9FEC78-A851-3AD7-E548-122C8C87CD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281" y="1805799"/>
            <a:ext cx="5699303" cy="4144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FCF06F0-5F3D-FF5D-414F-206D1B85DC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4" r="12864"/>
          <a:stretch/>
        </p:blipFill>
        <p:spPr>
          <a:xfrm>
            <a:off x="6231067" y="2605546"/>
            <a:ext cx="5626928" cy="4252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35F0A2-61CB-4035-D819-6185FFC7EA7D}"/>
              </a:ext>
            </a:extLst>
          </p:cNvPr>
          <p:cNvSpPr txBox="1"/>
          <p:nvPr/>
        </p:nvSpPr>
        <p:spPr>
          <a:xfrm>
            <a:off x="439388" y="5988078"/>
            <a:ext cx="264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,Bold"/>
              </a:rPr>
              <a:t>Сборы,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,Bold"/>
                <a:ea typeface="+mn-ea"/>
                <a:cs typeface="+mn-cs"/>
              </a:rPr>
              <a:t>Дагестан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BCF05-8349-6995-7F5E-EB487215F857}"/>
              </a:ext>
            </a:extLst>
          </p:cNvPr>
          <p:cNvSpPr txBox="1"/>
          <p:nvPr/>
        </p:nvSpPr>
        <p:spPr>
          <a:xfrm>
            <a:off x="3807126" y="6050262"/>
            <a:ext cx="2628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Пеший поход, Камчатка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3FE335-380B-7A83-8826-7C2130326A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209" y="99851"/>
            <a:ext cx="5310082" cy="250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3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7EAF0-2B54-BBBE-F664-6D770FA90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BA750-F56D-6EA0-F954-07411483F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92" y="66162"/>
            <a:ext cx="6535388" cy="58708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СЕМЕЙНОГО ТУРИЗМА: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14470-6916-FEBC-999B-F72814CA7C6E}"/>
              </a:ext>
            </a:extLst>
          </p:cNvPr>
          <p:cNvSpPr txBox="1"/>
          <p:nvPr/>
        </p:nvSpPr>
        <p:spPr>
          <a:xfrm>
            <a:off x="6788726" y="1900102"/>
            <a:ext cx="509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66861B-A344-8400-82CE-64FA0F627D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27" y="3037358"/>
            <a:ext cx="5631720" cy="375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880866-0EA8-2179-AE52-0003C351A595}"/>
              </a:ext>
            </a:extLst>
          </p:cNvPr>
          <p:cNvSpPr txBox="1"/>
          <p:nvPr/>
        </p:nvSpPr>
        <p:spPr>
          <a:xfrm>
            <a:off x="5921247" y="6001357"/>
            <a:ext cx="2695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Пеший поход,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Ловозерские тундры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1C01F-7BEC-762C-AA12-D9D7CC2016F1}"/>
              </a:ext>
            </a:extLst>
          </p:cNvPr>
          <p:cNvSpPr txBox="1"/>
          <p:nvPr/>
        </p:nvSpPr>
        <p:spPr>
          <a:xfrm>
            <a:off x="839187" y="502097"/>
            <a:ext cx="52568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воспитательная;</a:t>
            </a:r>
          </a:p>
          <a:p>
            <a:pPr marL="285750" indent="-285750">
              <a:buFontTx/>
              <a:buChar char="-"/>
            </a:pP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оздоровительная;</a:t>
            </a:r>
          </a:p>
          <a:p>
            <a:pPr marL="285750" indent="-28575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социально-культурная;</a:t>
            </a:r>
          </a:p>
          <a:p>
            <a:pPr marL="285750" indent="-28575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коммуникативная;</a:t>
            </a:r>
          </a:p>
          <a:p>
            <a:pPr marL="285750" indent="-28575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познавательная;</a:t>
            </a:r>
          </a:p>
          <a:p>
            <a:pPr marL="285750" indent="-28575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развлекательная.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61DC86-3D3B-EA15-A43F-EB7FB2C55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" b="16883"/>
          <a:stretch>
            <a:fillRect/>
          </a:stretch>
        </p:blipFill>
        <p:spPr>
          <a:xfrm>
            <a:off x="7068052" y="75067"/>
            <a:ext cx="4885648" cy="5470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3CB4E2-F6EB-F813-B76B-3834B22DE9BC}"/>
              </a:ext>
            </a:extLst>
          </p:cNvPr>
          <p:cNvSpPr txBox="1"/>
          <p:nvPr/>
        </p:nvSpPr>
        <p:spPr>
          <a:xfrm>
            <a:off x="9183586" y="5493525"/>
            <a:ext cx="2695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Остров,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Псковская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639593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200372E-487A-3E0F-E73C-D9F007259183}"/>
              </a:ext>
            </a:extLst>
          </p:cNvPr>
          <p:cNvSpPr txBox="1"/>
          <p:nvPr/>
        </p:nvSpPr>
        <p:spPr>
          <a:xfrm>
            <a:off x="409593" y="1550135"/>
            <a:ext cx="2966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DBDAB-4337-9B6A-6AEF-96F1A7723C9A}"/>
              </a:ext>
            </a:extLst>
          </p:cNvPr>
          <p:cNvSpPr txBox="1"/>
          <p:nvPr/>
        </p:nvSpPr>
        <p:spPr>
          <a:xfrm>
            <a:off x="8511102" y="1594346"/>
            <a:ext cx="3377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6A04EF-F842-3090-CC17-C1C4CBE7D511}"/>
              </a:ext>
            </a:extLst>
          </p:cNvPr>
          <p:cNvSpPr txBox="1"/>
          <p:nvPr/>
        </p:nvSpPr>
        <p:spPr>
          <a:xfrm>
            <a:off x="6352159" y="1594346"/>
            <a:ext cx="195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9573B5-32EA-103E-3969-1E30913A7220}"/>
              </a:ext>
            </a:extLst>
          </p:cNvPr>
          <p:cNvSpPr txBox="1"/>
          <p:nvPr/>
        </p:nvSpPr>
        <p:spPr>
          <a:xfrm>
            <a:off x="3169012" y="1572241"/>
            <a:ext cx="263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6BA8D5-57EE-41A0-6E60-F6256D9DCE88}"/>
              </a:ext>
            </a:extLst>
          </p:cNvPr>
          <p:cNvSpPr txBox="1"/>
          <p:nvPr/>
        </p:nvSpPr>
        <p:spPr>
          <a:xfrm>
            <a:off x="7438794" y="694127"/>
            <a:ext cx="43436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Привлекательность  для родителей занятий туризмом с детьми в рамках дополнительных общеразвивающих программ:</a:t>
            </a:r>
          </a:p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дешёвые поездки;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участвовать в совместных разработках маршрута похода или экскурсии;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самостоятельного подбора объектов для рассмотрения, посещения или изучения;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семейная деятельность;</a:t>
            </a:r>
          </a:p>
          <a:p>
            <a:pPr marL="342900" indent="-34290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другими заинтересованными родителями.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F9D3ACF-1263-E999-C45D-8DFC3F180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" y="862452"/>
            <a:ext cx="7115738" cy="532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25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A6CCC-2FFA-BC76-0682-34206CCE2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010" y="794121"/>
            <a:ext cx="2906014" cy="122591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родителей в совместную деятельность.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интереса детей.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5A6A0-BC6A-CB56-3EB1-24BEB8EA6E50}"/>
              </a:ext>
            </a:extLst>
          </p:cNvPr>
          <p:cNvSpPr txBox="1"/>
          <p:nvPr/>
        </p:nvSpPr>
        <p:spPr>
          <a:xfrm>
            <a:off x="7052712" y="1835365"/>
            <a:ext cx="509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65C489-51D1-7F46-0C8C-D3A3246A2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5024" y="78068"/>
            <a:ext cx="3050968" cy="6779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594C6C-E403-856B-27C6-CA92EE537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1" y="338140"/>
            <a:ext cx="5247193" cy="2943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C5EA3B-BF5C-95A5-7757-06F1CDF7A199}"/>
              </a:ext>
            </a:extLst>
          </p:cNvPr>
          <p:cNvSpPr txBox="1"/>
          <p:nvPr/>
        </p:nvSpPr>
        <p:spPr>
          <a:xfrm>
            <a:off x="127659" y="3281487"/>
            <a:ext cx="3341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семейных «связок». Город Кириши Ленинградской области.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5E9B1-381E-08A4-F5A4-8E41F913ED95}"/>
              </a:ext>
            </a:extLst>
          </p:cNvPr>
          <p:cNvSpPr txBox="1"/>
          <p:nvPr/>
        </p:nvSpPr>
        <p:spPr>
          <a:xfrm>
            <a:off x="8978263" y="5671889"/>
            <a:ext cx="23473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Лыжня России. Колпино,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18013-F2B6-1BE0-875E-E4067DE51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" b="14972"/>
          <a:stretch>
            <a:fillRect/>
          </a:stretch>
        </p:blipFill>
        <p:spPr>
          <a:xfrm>
            <a:off x="3213738" y="3244992"/>
            <a:ext cx="5451933" cy="3465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0B4D2-094F-FAE7-F896-716B3CA5574C}"/>
              </a:ext>
            </a:extLst>
          </p:cNvPr>
          <p:cNvSpPr txBox="1"/>
          <p:nvPr/>
        </p:nvSpPr>
        <p:spPr>
          <a:xfrm>
            <a:off x="273132" y="5379522"/>
            <a:ext cx="3050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«Звёздный поход»,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Лемболово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Ленинградская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830496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701EC-8AD8-63BF-CC9F-841DDF32B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4">
            <a:extLst>
              <a:ext uri="{FF2B5EF4-FFF2-40B4-BE49-F238E27FC236}">
                <a16:creationId xmlns:a16="http://schemas.microsoft.com/office/drawing/2014/main" id="{24438DF7-363D-1915-FB49-C4223E9E69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54" y="56565"/>
            <a:ext cx="4680481" cy="351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BDD5CB-0C13-0535-7EE0-898D286940C3}"/>
              </a:ext>
            </a:extLst>
          </p:cNvPr>
          <p:cNvSpPr txBox="1"/>
          <p:nvPr/>
        </p:nvSpPr>
        <p:spPr>
          <a:xfrm>
            <a:off x="409593" y="1550135"/>
            <a:ext cx="2966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15B7D-1B18-C686-EE40-847D59BB54EF}"/>
              </a:ext>
            </a:extLst>
          </p:cNvPr>
          <p:cNvSpPr txBox="1"/>
          <p:nvPr/>
        </p:nvSpPr>
        <p:spPr>
          <a:xfrm>
            <a:off x="8511102" y="1594346"/>
            <a:ext cx="3377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E9B15-F69B-9325-0F07-BD34B71FDF17}"/>
              </a:ext>
            </a:extLst>
          </p:cNvPr>
          <p:cNvSpPr txBox="1"/>
          <p:nvPr/>
        </p:nvSpPr>
        <p:spPr>
          <a:xfrm>
            <a:off x="6352159" y="1594346"/>
            <a:ext cx="195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B3D8B2-57FD-D8A4-9A30-6C08BB64D026}"/>
              </a:ext>
            </a:extLst>
          </p:cNvPr>
          <p:cNvSpPr txBox="1"/>
          <p:nvPr/>
        </p:nvSpPr>
        <p:spPr>
          <a:xfrm>
            <a:off x="3169012" y="1572241"/>
            <a:ext cx="2631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B27E7D-06A7-6347-A907-2F6624CD6304}"/>
              </a:ext>
            </a:extLst>
          </p:cNvPr>
          <p:cNvSpPr txBox="1"/>
          <p:nvPr/>
        </p:nvSpPr>
        <p:spPr>
          <a:xfrm>
            <a:off x="4753635" y="948015"/>
            <a:ext cx="2043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Пеший поход, Западный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FC58E3-1A0A-33BB-A55E-E2BA6DE7F64D}"/>
              </a:ext>
            </a:extLst>
          </p:cNvPr>
          <p:cNvSpPr txBox="1"/>
          <p:nvPr/>
        </p:nvSpPr>
        <p:spPr>
          <a:xfrm>
            <a:off x="9138750" y="5561654"/>
            <a:ext cx="21220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Пеший поход, город Кунгур, Пермский край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E27127-73FC-16B5-D723-D82FA7D6C898}"/>
              </a:ext>
            </a:extLst>
          </p:cNvPr>
          <p:cNvSpPr txBox="1"/>
          <p:nvPr/>
        </p:nvSpPr>
        <p:spPr>
          <a:xfrm>
            <a:off x="9479159" y="3916802"/>
            <a:ext cx="2953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Музее Космонавтики, ВДНХ, Москва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46F084-24AA-1B5E-9ED5-19289A9BD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38" y="3189012"/>
            <a:ext cx="8344395" cy="36777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1BBA74-121E-D7D2-A0F4-2A62C11086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826" y="26967"/>
            <a:ext cx="5046667" cy="37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27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ED78D-41DD-D354-B75A-F6450274A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0CDE5-DB2D-F9FD-9A1C-3D700D12C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656" y="387858"/>
            <a:ext cx="5337344" cy="920593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туризм – эффективная форма организации работы с детьми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667ED6-5CCE-D39E-FF79-B9D6EE0FD3D6}"/>
              </a:ext>
            </a:extLst>
          </p:cNvPr>
          <p:cNvSpPr txBox="1"/>
          <p:nvPr/>
        </p:nvSpPr>
        <p:spPr>
          <a:xfrm>
            <a:off x="4054423" y="5945204"/>
            <a:ext cx="509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747983-7749-253A-7A0B-215EA6BFC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854" y="358811"/>
            <a:ext cx="5448134" cy="40861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73EC54-CC87-7FC4-1F4D-FB3461BD5027}"/>
              </a:ext>
            </a:extLst>
          </p:cNvPr>
          <p:cNvSpPr txBox="1"/>
          <p:nvPr/>
        </p:nvSpPr>
        <p:spPr>
          <a:xfrm>
            <a:off x="1246237" y="5101353"/>
            <a:ext cx="2914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сборы, Кисловодск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B447E1-2C30-8C2F-32C0-067CD120AB68}"/>
              </a:ext>
            </a:extLst>
          </p:cNvPr>
          <p:cNvSpPr txBox="1"/>
          <p:nvPr/>
        </p:nvSpPr>
        <p:spPr>
          <a:xfrm>
            <a:off x="8336478" y="6129870"/>
            <a:ext cx="273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Пеший поход, Крым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8643C9-3470-BE0F-91CB-AC1B5A8E9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/>
        </p:blipFill>
        <p:spPr bwMode="auto">
          <a:xfrm>
            <a:off x="6697980" y="2044183"/>
            <a:ext cx="5020074" cy="37650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62867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A5DE8-8EE9-6EF4-EFEF-9F69F13D9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ТУРИЗМ – НЕОБХОДИМЫЙ КОМПОНЕНТ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ДОПОЛНИТЕЛЬНОМ ОБРАЗОВАНИИ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C45A3D9-699A-2EA3-95F1-D7DAE7713A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683" y="1504990"/>
            <a:ext cx="10491182" cy="4622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D67D23-A64C-8082-E9CA-94D4623245B8}"/>
              </a:ext>
            </a:extLst>
          </p:cNvPr>
          <p:cNvSpPr txBox="1"/>
          <p:nvPr/>
        </p:nvSpPr>
        <p:spPr>
          <a:xfrm>
            <a:off x="4334494" y="6292820"/>
            <a:ext cx="516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Сборы, Хибины, Кольский полуостров</a:t>
            </a:r>
          </a:p>
        </p:txBody>
      </p:sp>
    </p:spTree>
    <p:extLst>
      <p:ext uri="{BB962C8B-B14F-4D97-AF65-F5344CB8AC3E}">
        <p14:creationId xmlns:p14="http://schemas.microsoft.com/office/powerpoint/2010/main" val="357918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</TotalTime>
  <Words>328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Times New Roman</vt:lpstr>
      <vt:lpstr>Times New Roman,Bold</vt:lpstr>
      <vt:lpstr>Тема Office</vt:lpstr>
      <vt:lpstr>СЕМЕЙНЫЙ ТУРИЗМ КАК ФОРМА ОРГАНИЗАЦИИ РАБОТЫ С ДЕТЬМИ В ТУРИСТСКИХ ОБЪЕДИНЕНИЯХ</vt:lpstr>
      <vt:lpstr>ТУРИСТСКИЕ ОБЪЕДИНЕНИЯ ШКОЛЫ</vt:lpstr>
      <vt:lpstr>Семейный туризм – временный выезд членов семьи за пределы постоянного места жительства. </vt:lpstr>
      <vt:lpstr>ФУНКЦИИ СЕМЕЙНОГО ТУРИЗМА:</vt:lpstr>
      <vt:lpstr>Презентация PowerPoint</vt:lpstr>
      <vt:lpstr>Включение родителей в совместную деятельность. Поддержка интереса детей. </vt:lpstr>
      <vt:lpstr>Презентация PowerPoint</vt:lpstr>
      <vt:lpstr>Семейный туризм – эффективная форма организации работы с детьми</vt:lpstr>
      <vt:lpstr>СЕМЕЙНЫЙ ТУРИЗМ – НЕОБХОДИМЫЙ КОМПОНЕНТ  В ДОПОЛНИТЕЛЬНОМ ОБРАЗОВАНИИ</vt:lpstr>
      <vt:lpstr>БЛАГОДАРЮ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ОРИЕНТИРОВАНИЕ</dc:title>
  <dc:creator>Teacher</dc:creator>
  <cp:lastModifiedBy>Валентина Опутникова</cp:lastModifiedBy>
  <cp:revision>139</cp:revision>
  <dcterms:created xsi:type="dcterms:W3CDTF">2020-02-26T11:08:07Z</dcterms:created>
  <dcterms:modified xsi:type="dcterms:W3CDTF">2026-02-07T13:46:31Z</dcterms:modified>
</cp:coreProperties>
</file>