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 lvl="0">
      <a:defRPr lang="ru-RU"/>
    </a:defPPr>
    <a:lvl1pPr marL="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E44B93-7C52-4A2A-626F-EE0CA598CD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112809A-D814-AC7F-91AF-B3D818CD3A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BD2955-ECDA-BAFF-F33E-74964B573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BDC1D-35C6-4AB7-B82B-48F2C8AE7AB5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AB3432-2E00-C311-82CB-30DF9D227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CE41AB-E260-398F-A0C9-150C5977F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2049-781A-4B12-BC04-28C31539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879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ECCDF5-1E4C-29B8-883E-32C36428E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DBFF3A-7BCD-090A-E1ED-42E8B27C85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A9F47E-98AF-B336-A79E-B60A67C37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BDC1D-35C6-4AB7-B82B-48F2C8AE7AB5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397693-2373-2A5D-4BC9-C5F94C4D0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FCB274-2E2B-9DFE-24D1-7AD09D727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2049-781A-4B12-BC04-28C31539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195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DB1DB4D-8DB2-B478-970B-69619666F2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823D98-F749-ECC1-F9B5-721471265E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481D64-51BE-EC09-4B2C-9EF4D37DD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BDC1D-35C6-4AB7-B82B-48F2C8AE7AB5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A366BC-69AF-4A13-B3B7-34C525523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D0991E-052A-B3BC-290E-E5A077740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2049-781A-4B12-BC04-28C31539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995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E59143-3E10-D22E-7EB0-194586CB0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1BAF14-72B6-A000-285B-6C28CA552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6DD2A2-2C73-72D3-3C8D-88738B451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BDC1D-35C6-4AB7-B82B-48F2C8AE7AB5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EDF10A-E952-F8DE-7439-57F04C8B3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FF8C98-F953-FD75-39F9-7C5912B4B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2049-781A-4B12-BC04-28C31539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723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808687-EC3B-650B-6E38-DC259356C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B840AC2-006D-E2A7-A654-105E6A695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318EF1-1EB0-4207-3746-B81BDE2FB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BDC1D-35C6-4AB7-B82B-48F2C8AE7AB5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E4C2E6-292B-1373-340A-7A53A94CB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01BE09-B424-0556-3CE7-67A913556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2049-781A-4B12-BC04-28C31539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469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9706AE-CA80-E833-9799-852FDE957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BFE56C-AB16-360C-3A6D-F6136DF260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893776-A495-B1C2-20CB-43C15659D0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10E11C-B20A-6E33-8FA6-3C86169A2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BDC1D-35C6-4AB7-B82B-48F2C8AE7AB5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26CD86-9551-A882-4333-F27EFCF2C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7B57E1-BDD3-3E36-F786-5DDEFCAD2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2049-781A-4B12-BC04-28C31539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367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95C62C-A0DD-95F0-DFD4-23EBC02AC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2B4235-47F8-0BDE-1D02-AC1974271E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2DEF80-6E0C-80B7-BE9B-2E806A962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21721FA-8560-8F15-94AE-ADA9DFC71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75D088E-F14D-64A7-0087-35CBA09B21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ADCC23-3796-B7CE-06D7-CB295A226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BDC1D-35C6-4AB7-B82B-48F2C8AE7AB5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7EE6FE7-D43F-DD2F-5355-BC6F5932F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93A308-B4B9-804A-C4B2-0E9107043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2049-781A-4B12-BC04-28C31539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766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5BA168-24D0-0E67-C194-1EF0B0134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DCDDD86-6108-2A9A-0360-030272722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BDC1D-35C6-4AB7-B82B-48F2C8AE7AB5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659D4AD-DB35-4ED6-1473-A8919B441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EB4C24E-0FF9-B82D-8D46-6FCE5F4F0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2049-781A-4B12-BC04-28C31539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591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DCE2A01-7438-06D6-66FF-E977AD670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BDC1D-35C6-4AB7-B82B-48F2C8AE7AB5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ABD46CC-DD98-4C38-FEE2-EFA265CC3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34A5AF4-582C-EE1D-20B2-40633621D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2049-781A-4B12-BC04-28C31539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130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2F5D24-4A35-A70C-E289-194D3E0A3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C1A54A-2421-3AB5-8E66-1CF0A3E23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E64BB1-F799-4D39-15B8-A7A8BD9C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EE449E-533A-7F0D-F621-F428B152B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BDC1D-35C6-4AB7-B82B-48F2C8AE7AB5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6D1CEE-7E7F-6DB1-D3F0-468DA815E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F8EFA5-91B9-56CD-DBEB-3CD9F89C7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2049-781A-4B12-BC04-28C31539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866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A21284-14A9-3D2D-8537-8A49B7A19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54668E-9983-3E64-8267-BACFDCD192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81F841-EE39-43F8-35DD-E95394AFF3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84D567D-24F1-D0E4-F98F-D158CD4AD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BDC1D-35C6-4AB7-B82B-48F2C8AE7AB5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B83AF1-8416-5440-9A72-4E601B900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81C48B-7310-8B21-A62F-A6A399830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2049-781A-4B12-BC04-28C31539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702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4BF5A8-27C0-C546-E36E-33EF5BF67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8FBDF58-4F19-CFF2-757B-7C6F76697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4DED94-B920-11CD-BAB4-31DE62F0D5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BDC1D-35C6-4AB7-B82B-48F2C8AE7AB5}" type="datetimeFigureOut">
              <a:rPr lang="ru-RU" smtClean="0"/>
              <a:t>07.02.2026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E9CC44-1AA4-33DB-25D5-9E54A54E7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9F8F4A-C9E0-8EFE-D5CE-46A1D84B4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2049-781A-4B12-BC04-28C315398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111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club17791063" TargetMode="External"/><Relationship Id="rId13" Type="http://schemas.openxmlformats.org/officeDocument/2006/relationships/hyperlink" Target="https://www.tlib.ru/" TargetMode="External"/><Relationship Id="rId3" Type="http://schemas.openxmlformats.org/officeDocument/2006/relationships/hyperlink" Target="https://vk.com/konstantinbeketov" TargetMode="External"/><Relationship Id="rId7" Type="http://schemas.openxmlformats.org/officeDocument/2006/relationships/hyperlink" Target="https://vk.com/club10446116" TargetMode="External"/><Relationship Id="rId12" Type="http://schemas.openxmlformats.org/officeDocument/2006/relationships/hyperlink" Target="https://vk.com/southshoretrail" TargetMode="External"/><Relationship Id="rId2" Type="http://schemas.openxmlformats.org/officeDocument/2006/relationships/hyperlink" Target="https://kandid.ru/" TargetMode="External"/><Relationship Id="rId16" Type="http://schemas.openxmlformats.org/officeDocument/2006/relationships/hyperlink" Target="t.me/karmaofsatur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vpoxod.ru/" TargetMode="External"/><Relationship Id="rId11" Type="http://schemas.openxmlformats.org/officeDocument/2006/relationships/hyperlink" Target="https://vk.com/mutourists" TargetMode="External"/><Relationship Id="rId5" Type="http://schemas.openxmlformats.org/officeDocument/2006/relationships/hyperlink" Target="https://docs.google.com/spreadsheets/d/19xjY-bCHMMiL0ZN1PcqOIiebCtVvO8O6FhFqzf-GtLk/edit?gid=0#gid=0" TargetMode="External"/><Relationship Id="rId15" Type="http://schemas.openxmlformats.org/officeDocument/2006/relationships/hyperlink" Target="t.me/sport_hiking" TargetMode="External"/><Relationship Id="rId10" Type="http://schemas.openxmlformats.org/officeDocument/2006/relationships/hyperlink" Target="http://vk.com/pkt.peshka" TargetMode="External"/><Relationship Id="rId4" Type="http://schemas.openxmlformats.org/officeDocument/2006/relationships/hyperlink" Target="https://www.bikeadventure.ru/" TargetMode="External"/><Relationship Id="rId9" Type="http://schemas.openxmlformats.org/officeDocument/2006/relationships/hyperlink" Target="https://vk.com/sand_brand" TargetMode="External"/><Relationship Id="rId14" Type="http://schemas.openxmlformats.org/officeDocument/2006/relationships/hyperlink" Target="https://vk.com/@tkmsu-post-sbornik-bibliotek-otchetov-o-sportivnyh-pohodah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82AE6C-8A2A-F0E5-1A63-9C56E5B7AF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0093"/>
            <a:ext cx="9144000" cy="2387600"/>
          </a:xfrm>
        </p:spPr>
        <p:txBody>
          <a:bodyPr>
            <a:noAutofit/>
          </a:bodyPr>
          <a:lstStyle/>
          <a:p>
            <a:r>
              <a:rPr lang="ru-RU" sz="4400" b="1" dirty="0"/>
              <a:t>Расширение маршрутного репертуара педагога </a:t>
            </a:r>
            <a:br>
              <a:rPr lang="ru-RU" sz="4400" b="1" dirty="0"/>
            </a:br>
            <a:r>
              <a:rPr lang="ru-RU" sz="3600" dirty="0"/>
              <a:t>(обзор концептуальных вариантов маршрутов Ленобласти, поиск и разработка маршрутов, предложение «новых» оригинальных маршрутов)</a:t>
            </a:r>
            <a:endParaRPr lang="ru-RU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91DB25-5416-3C7D-8EA6-5D87D3224A39}"/>
              </a:ext>
            </a:extLst>
          </p:cNvPr>
          <p:cNvSpPr txBox="1"/>
          <p:nvPr/>
        </p:nvSpPr>
        <p:spPr>
          <a:xfrm>
            <a:off x="7095655" y="5525373"/>
            <a:ext cx="60975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dirty="0"/>
              <a:t>Пахомов Александр Евгеньевич</a:t>
            </a:r>
          </a:p>
          <a:p>
            <a:pPr marL="0" indent="0" algn="ctr">
              <a:buNone/>
            </a:pPr>
            <a:r>
              <a:rPr lang="ru-RU" dirty="0"/>
              <a:t>ГБУ ДО ДДТ «Фонтанка-32»</a:t>
            </a:r>
          </a:p>
          <a:p>
            <a:pPr marL="0" indent="0" algn="ctr">
              <a:buNone/>
            </a:pPr>
            <a:r>
              <a:rPr lang="ru-RU" dirty="0"/>
              <a:t>+7-921-924-63-61</a:t>
            </a:r>
          </a:p>
          <a:p>
            <a:pPr marL="0" indent="0" algn="ctr">
              <a:buNone/>
            </a:pP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alexandrpakhomov@gmail.com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3160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D413C7-6DE1-CCBA-BA01-3A415155D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/>
              <a:t>Концептуальные варианты пеших маршрутов походов по Ленобласти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43E450-C0A3-E3BD-FCB5-3CAB51495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476" y="1825625"/>
            <a:ext cx="11271564" cy="435133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Классический вариант: </a:t>
            </a:r>
            <a:r>
              <a:rPr lang="ru-RU" dirty="0"/>
              <a:t>пройти нужный километраж (25,50,75,100+км). </a:t>
            </a:r>
          </a:p>
          <a:p>
            <a:r>
              <a:rPr lang="ru-RU" b="1" dirty="0"/>
              <a:t>«С ветки на ветку». </a:t>
            </a:r>
            <a:r>
              <a:rPr lang="ru-RU" dirty="0"/>
              <a:t>Движение-переход с одной железнодорожной ветки на другую. Например, с Выборгской на Приозерскую.</a:t>
            </a:r>
          </a:p>
          <a:p>
            <a:r>
              <a:rPr lang="ru-RU" b="1" dirty="0"/>
              <a:t>«По местам боевой славы». </a:t>
            </a:r>
            <a:r>
              <a:rPr lang="ru-RU" dirty="0"/>
              <a:t>Проход по значимым военным местам. </a:t>
            </a:r>
          </a:p>
          <a:p>
            <a:r>
              <a:rPr lang="ru-RU" b="1" dirty="0"/>
              <a:t>«По линии Маннергейма (</a:t>
            </a:r>
            <a:r>
              <a:rPr lang="ru-RU" b="1" dirty="0" err="1"/>
              <a:t>Энкеля</a:t>
            </a:r>
            <a:r>
              <a:rPr lang="ru-RU" b="1" dirty="0"/>
              <a:t>)». </a:t>
            </a:r>
            <a:r>
              <a:rPr lang="ru-RU" dirty="0"/>
              <a:t>Исследование по пути фортификационных сооружений и истории сражений.</a:t>
            </a:r>
          </a:p>
          <a:p>
            <a:r>
              <a:rPr lang="ru-RU" b="1" dirty="0"/>
              <a:t>«С заходом на ООПТ и экотропы». </a:t>
            </a:r>
            <a:r>
              <a:rPr lang="ru-RU" dirty="0"/>
              <a:t>Построение маршрута с заходом на ООПТ (напр., Раковые озера) в исследовательских целях.</a:t>
            </a:r>
          </a:p>
          <a:p>
            <a:r>
              <a:rPr lang="ru-RU" b="1" dirty="0"/>
              <a:t>Вдоль береговой линии </a:t>
            </a:r>
            <a:r>
              <a:rPr lang="ru-RU" dirty="0"/>
              <a:t>(Южный берег Финского залива (от Соснового бора к Большой Ижоре); Северный берег Финского залива (из  Приморска к Зеленогорску); по Ладожской тропе и т.д.)</a:t>
            </a:r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4409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985AB-42B0-9B9D-5224-FFA59216F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E2CF77-A574-2180-1127-CE80A1A0A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/>
              <a:t>Концептуальные варианты пеших маршрутов походов по Ленобласти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9AC4DD-B0C6-40E8-5B00-3C0DBE1F8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476" y="1825625"/>
            <a:ext cx="11271564" cy="435133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«Исследование межевых камней и старой границы». </a:t>
            </a:r>
            <a:r>
              <a:rPr lang="ru-RU" dirty="0"/>
              <a:t>Движение вдоль или с заходом на пограничные камни в ЛО\Карелии.</a:t>
            </a:r>
          </a:p>
          <a:p>
            <a:r>
              <a:rPr lang="ru-RU" b="1" dirty="0"/>
              <a:t>«По высшим точкам района».</a:t>
            </a:r>
          </a:p>
          <a:p>
            <a:r>
              <a:rPr lang="ru-RU" b="1" dirty="0"/>
              <a:t>«Подготовка к горным походам».  </a:t>
            </a:r>
            <a:r>
              <a:rPr lang="ru-RU" dirty="0"/>
              <a:t>Наличие на маршруте скального и каменистого рельефа (Южная Карелия (Кузнечное, Выборг и окрестности), Большая Ладожская тропа, …)</a:t>
            </a:r>
          </a:p>
          <a:p>
            <a:r>
              <a:rPr lang="ru-RU" b="1" dirty="0"/>
              <a:t>«Паломнический». </a:t>
            </a:r>
            <a:r>
              <a:rPr lang="ru-RU" dirty="0"/>
              <a:t>Большая ладожская </a:t>
            </a:r>
            <a:r>
              <a:rPr lang="ru-RU" dirty="0" err="1"/>
              <a:t>тропа+о.Валаам</a:t>
            </a:r>
            <a:r>
              <a:rPr lang="ru-RU" dirty="0"/>
              <a:t>.  Приозерск-Владимировка-</a:t>
            </a:r>
            <a:r>
              <a:rPr lang="ru-RU" dirty="0" err="1"/>
              <a:t>о.Коневец</a:t>
            </a:r>
            <a:r>
              <a:rPr lang="ru-RU" dirty="0"/>
              <a:t>. Шире – Соловецкие острова.</a:t>
            </a:r>
          </a:p>
          <a:p>
            <a:r>
              <a:rPr lang="ru-RU" b="1" dirty="0">
                <a:solidFill>
                  <a:srgbClr val="0F1115"/>
                </a:solidFill>
                <a:latin typeface="quote-cjk-patch"/>
              </a:rPr>
              <a:t>«</a:t>
            </a:r>
            <a:r>
              <a:rPr lang="ru-RU" b="1" i="0" dirty="0">
                <a:solidFill>
                  <a:srgbClr val="0F1115"/>
                </a:solidFill>
                <a:effectLst/>
                <a:latin typeface="quote-cjk-patch"/>
              </a:rPr>
              <a:t>По финскому наследию». </a:t>
            </a:r>
            <a:r>
              <a:rPr lang="ru-RU" i="0" dirty="0">
                <a:solidFill>
                  <a:srgbClr val="0F1115"/>
                </a:solidFill>
                <a:effectLst/>
                <a:latin typeface="quote-cjk-patch"/>
              </a:rPr>
              <a:t>Поиск следов довоенной Финляндии: фундаменты хуторов, старые финские дороги, кладбища, планировки посёлков. Карельский перешеек, особенно вдали от крупных дорог (район </a:t>
            </a:r>
            <a:r>
              <a:rPr lang="ru-RU" i="0" dirty="0" err="1">
                <a:solidFill>
                  <a:srgbClr val="0F1115"/>
                </a:solidFill>
                <a:effectLst/>
                <a:latin typeface="quote-cjk-patch"/>
              </a:rPr>
              <a:t>Кивеннапа</a:t>
            </a:r>
            <a:r>
              <a:rPr lang="ru-RU" i="0" dirty="0">
                <a:solidFill>
                  <a:srgbClr val="0F1115"/>
                </a:solidFill>
                <a:effectLst/>
                <a:latin typeface="quote-cjk-patch"/>
              </a:rPr>
              <a:t>/Первомайское).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0212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F9D9B-3E76-1E2C-1975-70088EE2E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C6ABA6-12F8-0ACB-E16D-9C7988AD2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/>
              <a:t>Концептуальные варианты пеших маршрутов походов по Ленобласти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4EC925-EFE5-CB25-8F6C-F7A84EC0C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476" y="1825625"/>
            <a:ext cx="11271564" cy="4351338"/>
          </a:xfrm>
        </p:spPr>
        <p:txBody>
          <a:bodyPr>
            <a:normAutofit/>
          </a:bodyPr>
          <a:lstStyle/>
          <a:p>
            <a:r>
              <a:rPr lang="ru-RU" b="1" dirty="0"/>
              <a:t>«Геокешинг-поход». </a:t>
            </a:r>
            <a:r>
              <a:rPr lang="ru-RU" dirty="0"/>
              <a:t>Маршрут, целиком построенный вокруг поиска тайников </a:t>
            </a:r>
            <a:r>
              <a:rPr lang="ru-RU" dirty="0" err="1"/>
              <a:t>геокэшинга</a:t>
            </a:r>
            <a:r>
              <a:rPr lang="ru-RU" dirty="0"/>
              <a:t>, часто ведущих к неочевидным достопримечательностям</a:t>
            </a:r>
          </a:p>
          <a:p>
            <a:r>
              <a:rPr lang="ru-RU" b="1" dirty="0"/>
              <a:t>«</a:t>
            </a:r>
            <a:r>
              <a:rPr lang="en-US" b="1" dirty="0"/>
              <a:t>Fast and light</a:t>
            </a:r>
            <a:r>
              <a:rPr lang="ru-RU" b="1" dirty="0"/>
              <a:t>». </a:t>
            </a:r>
            <a:r>
              <a:rPr lang="ru-RU" dirty="0"/>
              <a:t>Идея состоит в быстром (2-3 дня) прохождении длинного маршрута (70-100 км).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8506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66A96-E1F7-6DB8-E132-A6C2CBC04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ABB2F-C5D6-6D15-FAC1-64D82546C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/>
              <a:t>Где искать маршруты?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67E008-991A-B44C-94AE-41F0CF1FA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529" y="1363899"/>
            <a:ext cx="11271564" cy="512897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Разрабатывать самостоятельно: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Ездить и смотреть новые места -</a:t>
            </a:r>
            <a:r>
              <a:rPr lang="en-US" dirty="0"/>
              <a:t>&gt;</a:t>
            </a:r>
            <a:r>
              <a:rPr lang="ru-RU" dirty="0"/>
              <a:t> разработка маршрута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Разработать маршрут -</a:t>
            </a:r>
            <a:r>
              <a:rPr lang="en-US" dirty="0"/>
              <a:t>&gt;</a:t>
            </a:r>
            <a:r>
              <a:rPr lang="ru-RU" dirty="0"/>
              <a:t> апробировать его</a:t>
            </a:r>
          </a:p>
          <a:p>
            <a:r>
              <a:rPr lang="ru-RU" b="1" dirty="0"/>
              <a:t>Заимствовать маршруты, идеи, локации у других: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hlinkClick r:id="rId2"/>
              </a:rPr>
              <a:t>«Марш-бросок» </a:t>
            </a:r>
            <a:r>
              <a:rPr lang="ru-RU" dirty="0">
                <a:hlinkClick r:id="rId3"/>
              </a:rPr>
              <a:t>К.Бекетова.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4"/>
              </a:rPr>
              <a:t>https://www.bikeadventure.ru/</a:t>
            </a:r>
            <a:r>
              <a:rPr lang="ru-RU" dirty="0"/>
              <a:t> </a:t>
            </a:r>
            <a:r>
              <a:rPr lang="ru-RU" dirty="0">
                <a:hlinkClick r:id="rId3"/>
              </a:rPr>
              <a:t>К.Бекетова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hlinkClick r:id="rId5"/>
              </a:rPr>
              <a:t>Библиотека отчетов «Балтийского берега»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hlinkClick r:id="rId6"/>
              </a:rPr>
              <a:t>«Клуб приключений»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hlinkClick r:id="rId7"/>
              </a:rPr>
              <a:t>Сообщество ВК «Пешеходы идут»</a:t>
            </a:r>
            <a:r>
              <a:rPr lang="ru-RU" dirty="0"/>
              <a:t>, </a:t>
            </a:r>
            <a:r>
              <a:rPr lang="ru-RU" dirty="0">
                <a:hlinkClick r:id="rId8"/>
              </a:rPr>
              <a:t>клуб «Восемь врат», </a:t>
            </a:r>
            <a:r>
              <a:rPr lang="en-US" dirty="0">
                <a:hlinkClick r:id="rId9"/>
              </a:rPr>
              <a:t>SAND ─ </a:t>
            </a:r>
            <a:r>
              <a:rPr lang="ru-RU" dirty="0">
                <a:hlinkClick r:id="rId9"/>
              </a:rPr>
              <a:t>путешествия с АШ</a:t>
            </a:r>
            <a:r>
              <a:rPr lang="ru-RU" dirty="0"/>
              <a:t>,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Различные турклубы: </a:t>
            </a:r>
            <a:r>
              <a:rPr lang="ru-RU" dirty="0">
                <a:hlinkClick r:id="rId10"/>
              </a:rPr>
              <a:t>ПКТ</a:t>
            </a:r>
            <a:r>
              <a:rPr lang="ru-RU" dirty="0"/>
              <a:t>, </a:t>
            </a:r>
            <a:r>
              <a:rPr lang="ru-RU" dirty="0">
                <a:hlinkClick r:id="rId11"/>
              </a:rPr>
              <a:t>Турклуб им. И.А. Ефремова | Горный университет</a:t>
            </a:r>
            <a:r>
              <a:rPr lang="ru-RU" dirty="0"/>
              <a:t> и др.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hlinkClick r:id="rId12"/>
              </a:rPr>
              <a:t>Археоклуб Санкт-Петербурга</a:t>
            </a:r>
            <a:r>
              <a:rPr lang="ru-RU" dirty="0"/>
              <a:t> + </a:t>
            </a:r>
            <a:r>
              <a:rPr lang="ru-RU" dirty="0" err="1"/>
              <a:t>ютуб</a:t>
            </a:r>
            <a:r>
              <a:rPr lang="ru-RU" dirty="0"/>
              <a:t> канал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Агрегаторы отчетов: </a:t>
            </a:r>
            <a:r>
              <a:rPr lang="ru-RU" dirty="0">
                <a:hlinkClick r:id="rId13"/>
              </a:rPr>
              <a:t>Библиотека отчетов о спортивных походах</a:t>
            </a:r>
            <a:r>
              <a:rPr lang="ru-RU" dirty="0"/>
              <a:t>, </a:t>
            </a:r>
            <a:r>
              <a:rPr lang="ru-RU" dirty="0">
                <a:hlinkClick r:id="rId14"/>
              </a:rPr>
              <a:t>сборник ссылок на сайты с отчетами</a:t>
            </a:r>
            <a:r>
              <a:rPr lang="ru-RU" dirty="0"/>
              <a:t>,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hlinkClick r:id="rId15" action="ppaction://hlinkfile"/>
              </a:rPr>
              <a:t>Сообщество Пешеходный туризм в ТГ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hlinkClick r:id="rId16" action="ppaction://hlinkfile"/>
              </a:rPr>
              <a:t>ТГ-канал «Страдать в удовольствие»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1577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AAB10-4F98-024F-6888-5FCDCA2A4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128" y="953599"/>
            <a:ext cx="2547796" cy="1563263"/>
          </a:xfrm>
        </p:spPr>
        <p:txBody>
          <a:bodyPr/>
          <a:lstStyle/>
          <a:p>
            <a:pPr algn="ctr"/>
            <a:r>
              <a:rPr lang="ru-RU" b="1" dirty="0"/>
              <a:t>ПВД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7118E1F-8F26-E6C6-B0EA-64029AFF3E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62" y="2450314"/>
            <a:ext cx="3280529" cy="3280529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A3AEF2-BA1B-40E7-BEC6-721192D18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109" y="2450313"/>
            <a:ext cx="3280529" cy="3280529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4955228-980E-B43D-C218-4AC7678977D2}"/>
              </a:ext>
            </a:extLst>
          </p:cNvPr>
          <p:cNvSpPr txBox="1">
            <a:spLocks/>
          </p:cNvSpPr>
          <p:nvPr/>
        </p:nvSpPr>
        <p:spPr>
          <a:xfrm>
            <a:off x="8431458" y="953599"/>
            <a:ext cx="2914162" cy="1563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b="1" dirty="0"/>
              <a:t>1 </a:t>
            </a:r>
            <a:r>
              <a:rPr lang="ru-RU" b="1" dirty="0" err="1"/>
              <a:t>к.сл</a:t>
            </a:r>
            <a:r>
              <a:rPr lang="ru-RU" b="1" dirty="0"/>
              <a:t>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FC31D44-9876-E1D1-EAF8-6EC7F25F6B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232" y="2450312"/>
            <a:ext cx="3280530" cy="3280530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3470-DD78-35F0-4527-AFF496E9C24A}"/>
              </a:ext>
            </a:extLst>
          </p:cNvPr>
          <p:cNvSpPr txBox="1">
            <a:spLocks/>
          </p:cNvSpPr>
          <p:nvPr/>
        </p:nvSpPr>
        <p:spPr>
          <a:xfrm>
            <a:off x="4787864" y="953598"/>
            <a:ext cx="2914162" cy="1563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b="1" dirty="0"/>
              <a:t>Степенные походы</a:t>
            </a:r>
          </a:p>
        </p:txBody>
      </p:sp>
    </p:spTree>
    <p:extLst>
      <p:ext uri="{BB962C8B-B14F-4D97-AF65-F5344CB8AC3E}">
        <p14:creationId xmlns:p14="http://schemas.microsoft.com/office/powerpoint/2010/main" val="406012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5E7E87-8CB9-E735-9F7C-E08F55182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Материалы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2010952-417E-EA5C-C4D6-843E842B5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892" y="1516219"/>
            <a:ext cx="4526215" cy="452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3229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3515</TotalTime>
  <Words>463</Words>
  <Application>Microsoft Office PowerPoint</Application>
  <PresentationFormat>Широкоэкранный</PresentationFormat>
  <Paragraphs>40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Google Sans</vt:lpstr>
      <vt:lpstr>Calibri Light</vt:lpstr>
      <vt:lpstr>Arial</vt:lpstr>
      <vt:lpstr>quote-cjk-patch</vt:lpstr>
      <vt:lpstr>Calibri</vt:lpstr>
      <vt:lpstr>Тема Office</vt:lpstr>
      <vt:lpstr>Расширение маршрутного репертуара педагога  (обзор концептуальных вариантов маршрутов Ленобласти, поиск и разработка маршрутов, предложение «новых» оригинальных маршрутов)</vt:lpstr>
      <vt:lpstr>Концептуальные варианты пеших маршрутов походов по Ленобласти</vt:lpstr>
      <vt:lpstr>Концептуальные варианты пеших маршрутов походов по Ленобласти</vt:lpstr>
      <vt:lpstr>Концептуальные варианты пеших маршрутов походов по Ленобласти</vt:lpstr>
      <vt:lpstr>Где искать маршруты?</vt:lpstr>
      <vt:lpstr>ПВД</vt:lpstr>
      <vt:lpstr>Материалы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Pakhomov</dc:creator>
  <cp:lastModifiedBy>Pakhomov</cp:lastModifiedBy>
  <cp:revision>10</cp:revision>
  <dcterms:created xsi:type="dcterms:W3CDTF">2026-02-07T07:44:33Z</dcterms:created>
  <dcterms:modified xsi:type="dcterms:W3CDTF">2026-02-09T18:19:56Z</dcterms:modified>
</cp:coreProperties>
</file>